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322" r:id="rId3"/>
    <p:sldId id="451" r:id="rId4"/>
    <p:sldId id="445" r:id="rId5"/>
    <p:sldId id="453" r:id="rId6"/>
    <p:sldId id="452" r:id="rId7"/>
    <p:sldId id="270" r:id="rId8"/>
    <p:sldId id="455" r:id="rId9"/>
    <p:sldId id="446" r:id="rId10"/>
    <p:sldId id="413" r:id="rId11"/>
  </p:sldIdLst>
  <p:sldSz cx="12192000" cy="6858000"/>
  <p:notesSz cx="6858000" cy="9144000"/>
  <p:embeddedFontLst>
    <p:embeddedFont>
      <p:font typeface="Avenir Next LT Pro" panose="020B0504020202020204" pitchFamily="34" charset="-18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1459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Vuksan" userId="3af124f9-b8e7-46e3-9422-21ae1d17ac0b" providerId="ADAL" clId="{DFFC12E3-32AD-4C4A-990C-3B8BA0CE7A78}" dt="2021-01-14T10:29:08.679" v="1854" actId="20577"/>
        <pc:sldMkLst>
          <pc:docMk/>
          <pc:sldMk cId="891775711" sldId="270"/>
        </pc:sldMkLst>
        <pc:spChg chg="mod">
          <ac:chgData name="Siniša Vuksan" userId="3af124f9-b8e7-46e3-9422-21ae1d17ac0b" providerId="ADAL" clId="{DFFC12E3-32AD-4C4A-990C-3B8BA0CE7A78}" dt="2021-01-14T10:24:34.793" v="1640" actId="107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DFFC12E3-32AD-4C4A-990C-3B8BA0CE7A78}" dt="2021-01-14T10:25:26.650" v="1751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3" creationId="{4E64B1FE-AAE1-46E2-846D-3F19092892D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5" creationId="{84021297-2EC5-4993-8224-07F7C7692073}"/>
          </ac:spMkLst>
        </pc:spChg>
        <pc:spChg chg="add mod">
          <ac:chgData name="Siniša Vuksan" userId="3af124f9-b8e7-46e3-9422-21ae1d17ac0b" providerId="ADAL" clId="{DFFC12E3-32AD-4C4A-990C-3B8BA0CE7A78}" dt="2021-01-14T10:26:07.198" v="1763" actId="20577"/>
          <ac:spMkLst>
            <pc:docMk/>
            <pc:sldMk cId="891775711" sldId="270"/>
            <ac:spMk id="17" creationId="{DD4A5DAE-18DE-41E8-8D07-1198CD67542C}"/>
          </ac:spMkLst>
        </pc:spChg>
        <pc:spChg chg="add mod">
          <ac:chgData name="Siniša Vuksan" userId="3af124f9-b8e7-46e3-9422-21ae1d17ac0b" providerId="ADAL" clId="{DFFC12E3-32AD-4C4A-990C-3B8BA0CE7A78}" dt="2021-01-14T10:26:16.959" v="1766" actId="20577"/>
          <ac:spMkLst>
            <pc:docMk/>
            <pc:sldMk cId="891775711" sldId="270"/>
            <ac:spMk id="18" creationId="{1051E621-E053-47F7-8F25-E71BCCC654E9}"/>
          </ac:spMkLst>
        </pc:spChg>
        <pc:spChg chg="add mod">
          <ac:chgData name="Siniša Vuksan" userId="3af124f9-b8e7-46e3-9422-21ae1d17ac0b" providerId="ADAL" clId="{DFFC12E3-32AD-4C4A-990C-3B8BA0CE7A78}" dt="2021-01-14T10:26:29.729" v="1777" actId="20577"/>
          <ac:spMkLst>
            <pc:docMk/>
            <pc:sldMk cId="891775711" sldId="270"/>
            <ac:spMk id="19" creationId="{A7295678-4FA9-4C00-B3C0-5EE07641F091}"/>
          </ac:spMkLst>
        </pc:spChg>
        <pc:spChg chg="add mod">
          <ac:chgData name="Siniša Vuksan" userId="3af124f9-b8e7-46e3-9422-21ae1d17ac0b" providerId="ADAL" clId="{DFFC12E3-32AD-4C4A-990C-3B8BA0CE7A78}" dt="2021-01-14T10:26:37.274" v="1782" actId="20577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1" creationId="{5709D207-6BC3-4659-9CE3-3B7E1BA6019F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2" creationId="{DCC091B1-3324-4C2B-AE62-AC9D1303AFF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3" creationId="{6096582B-1867-47CA-B917-06EE88773A0D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4" creationId="{E5178BFE-7CDE-4783-8D91-D7BE53B1336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5" creationId="{ABD124B8-50CA-4D9C-8FA2-0E7F20A10F62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6" creationId="{D0C1343C-D03B-4E77-97D5-09BD54AEE51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7" creationId="{CB5CC3A9-5AD0-49F2-AEC8-02FED5BB7D99}"/>
          </ac:spMkLst>
        </pc:spChg>
        <pc:spChg chg="del">
          <ac:chgData name="Siniša Vuksan" userId="3af124f9-b8e7-46e3-9422-21ae1d17ac0b" providerId="ADAL" clId="{DFFC12E3-32AD-4C4A-990C-3B8BA0CE7A78}" dt="2021-01-14T10:22:13.529" v="1621" actId="478"/>
          <ac:spMkLst>
            <pc:docMk/>
            <pc:sldMk cId="891775711" sldId="270"/>
            <ac:spMk id="28" creationId="{00F083D8-EB6A-492A-9C9B-CD59C88DECE6}"/>
          </ac:spMkLst>
        </pc:spChg>
        <pc:spChg chg="del">
          <ac:chgData name="Siniša Vuksan" userId="3af124f9-b8e7-46e3-9422-21ae1d17ac0b" providerId="ADAL" clId="{DFFC12E3-32AD-4C4A-990C-3B8BA0CE7A78}" dt="2021-01-14T10:23:42.875" v="1633" actId="478"/>
          <ac:spMkLst>
            <pc:docMk/>
            <pc:sldMk cId="891775711" sldId="270"/>
            <ac:spMk id="29" creationId="{5F226D1F-66B3-416E-A33D-B9280A8897EA}"/>
          </ac:spMkLst>
        </pc:spChg>
        <pc:spChg chg="add mod">
          <ac:chgData name="Siniša Vuksan" userId="3af124f9-b8e7-46e3-9422-21ae1d17ac0b" providerId="ADAL" clId="{DFFC12E3-32AD-4C4A-990C-3B8BA0CE7A78}" dt="2021-01-14T10:26:44.917" v="1789" actId="20577"/>
          <ac:spMkLst>
            <pc:docMk/>
            <pc:sldMk cId="891775711" sldId="270"/>
            <ac:spMk id="30" creationId="{F6E73B72-B1D3-480E-A124-D918D05D9182}"/>
          </ac:spMkLst>
        </pc:spChg>
        <pc:spChg chg="add mod">
          <ac:chgData name="Siniša Vuksan" userId="3af124f9-b8e7-46e3-9422-21ae1d17ac0b" providerId="ADAL" clId="{DFFC12E3-32AD-4C4A-990C-3B8BA0CE7A78}" dt="2021-01-14T10:26:57.447" v="1792" actId="20577"/>
          <ac:spMkLst>
            <pc:docMk/>
            <pc:sldMk cId="891775711" sldId="270"/>
            <ac:spMk id="31" creationId="{C18134F3-2AA4-46A8-B1B6-B0DA3AC9A171}"/>
          </ac:spMkLst>
        </pc:spChg>
        <pc:spChg chg="add mod">
          <ac:chgData name="Siniša Vuksan" userId="3af124f9-b8e7-46e3-9422-21ae1d17ac0b" providerId="ADAL" clId="{DFFC12E3-32AD-4C4A-990C-3B8BA0CE7A78}" dt="2021-01-14T10:27:05.253" v="1798" actId="20577"/>
          <ac:spMkLst>
            <pc:docMk/>
            <pc:sldMk cId="891775711" sldId="270"/>
            <ac:spMk id="32" creationId="{70DCA079-C5FC-461C-898D-149F33EC415F}"/>
          </ac:spMkLst>
        </pc:spChg>
        <pc:spChg chg="add mod">
          <ac:chgData name="Siniša Vuksan" userId="3af124f9-b8e7-46e3-9422-21ae1d17ac0b" providerId="ADAL" clId="{DFFC12E3-32AD-4C4A-990C-3B8BA0CE7A78}" dt="2021-01-14T10:27:14.631" v="1801" actId="20577"/>
          <ac:spMkLst>
            <pc:docMk/>
            <pc:sldMk cId="891775711" sldId="270"/>
            <ac:spMk id="33" creationId="{23ED0254-053D-4577-92C4-FEDD0194B803}"/>
          </ac:spMkLst>
        </pc:spChg>
        <pc:spChg chg="add mod">
          <ac:chgData name="Siniša Vuksan" userId="3af124f9-b8e7-46e3-9422-21ae1d17ac0b" providerId="ADAL" clId="{DFFC12E3-32AD-4C4A-990C-3B8BA0CE7A78}" dt="2021-01-14T10:27:59.876" v="1813" actId="20577"/>
          <ac:spMkLst>
            <pc:docMk/>
            <pc:sldMk cId="891775711" sldId="270"/>
            <ac:spMk id="34" creationId="{8D77E0E5-1D89-4A37-B444-A72D8D04AE0B}"/>
          </ac:spMkLst>
        </pc:spChg>
        <pc:spChg chg="add mod">
          <ac:chgData name="Siniša Vuksan" userId="3af124f9-b8e7-46e3-9422-21ae1d17ac0b" providerId="ADAL" clId="{DFFC12E3-32AD-4C4A-990C-3B8BA0CE7A78}" dt="2021-01-14T10:28:10.827" v="1816" actId="1076"/>
          <ac:spMkLst>
            <pc:docMk/>
            <pc:sldMk cId="891775711" sldId="270"/>
            <ac:spMk id="35" creationId="{E756A14C-DA7A-4B19-A988-DF8B3E3431C4}"/>
          </ac:spMkLst>
        </pc:spChg>
        <pc:spChg chg="add mod">
          <ac:chgData name="Siniša Vuksan" userId="3af124f9-b8e7-46e3-9422-21ae1d17ac0b" providerId="ADAL" clId="{DFFC12E3-32AD-4C4A-990C-3B8BA0CE7A78}" dt="2021-01-14T10:28:22.466" v="1823" actId="1076"/>
          <ac:spMkLst>
            <pc:docMk/>
            <pc:sldMk cId="891775711" sldId="270"/>
            <ac:spMk id="36" creationId="{752B0879-EF19-436E-BC8E-B8CBBB7B12CF}"/>
          </ac:spMkLst>
        </pc:spChg>
        <pc:spChg chg="add mod">
          <ac:chgData name="Siniša Vuksan" userId="3af124f9-b8e7-46e3-9422-21ae1d17ac0b" providerId="ADAL" clId="{DFFC12E3-32AD-4C4A-990C-3B8BA0CE7A78}" dt="2021-01-14T10:28:31.743" v="1826" actId="1076"/>
          <ac:spMkLst>
            <pc:docMk/>
            <pc:sldMk cId="891775711" sldId="270"/>
            <ac:spMk id="37" creationId="{6FF69C1E-A643-4C31-B5D3-49AF32A7292B}"/>
          </ac:spMkLst>
        </pc:spChg>
        <pc:spChg chg="add mod">
          <ac:chgData name="Siniša Vuksan" userId="3af124f9-b8e7-46e3-9422-21ae1d17ac0b" providerId="ADAL" clId="{DFFC12E3-32AD-4C4A-990C-3B8BA0CE7A78}" dt="2021-01-14T10:28:40.744" v="1836" actId="20577"/>
          <ac:spMkLst>
            <pc:docMk/>
            <pc:sldMk cId="891775711" sldId="270"/>
            <ac:spMk id="38" creationId="{630B9DE0-84D1-41B7-BF79-B7CAB4DC9C4E}"/>
          </ac:spMkLst>
        </pc:spChg>
        <pc:spChg chg="add mod">
          <ac:chgData name="Siniša Vuksan" userId="3af124f9-b8e7-46e3-9422-21ae1d17ac0b" providerId="ADAL" clId="{DFFC12E3-32AD-4C4A-990C-3B8BA0CE7A78}" dt="2021-01-14T10:28:49.205" v="1839" actId="20577"/>
          <ac:spMkLst>
            <pc:docMk/>
            <pc:sldMk cId="891775711" sldId="270"/>
            <ac:spMk id="39" creationId="{07AEFBAD-A5E5-488E-9C63-AD81B977391D}"/>
          </ac:spMkLst>
        </pc:spChg>
        <pc:spChg chg="add mod">
          <ac:chgData name="Siniša Vuksan" userId="3af124f9-b8e7-46e3-9422-21ae1d17ac0b" providerId="ADAL" clId="{DFFC12E3-32AD-4C4A-990C-3B8BA0CE7A78}" dt="2021-01-14T10:28:59.839" v="1851" actId="20577"/>
          <ac:spMkLst>
            <pc:docMk/>
            <pc:sldMk cId="891775711" sldId="270"/>
            <ac:spMk id="40" creationId="{E527BCE9-28E4-408D-A144-155D79291891}"/>
          </ac:spMkLst>
        </pc:spChg>
        <pc:spChg chg="add mod">
          <ac:chgData name="Siniša Vuksan" userId="3af124f9-b8e7-46e3-9422-21ae1d17ac0b" providerId="ADAL" clId="{DFFC12E3-32AD-4C4A-990C-3B8BA0CE7A78}" dt="2021-01-14T10:29:08.679" v="1854" actId="20577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DFFC12E3-32AD-4C4A-990C-3B8BA0CE7A78}" dt="2021-01-14T10:22:46.999" v="1631" actId="1035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DFFC12E3-32AD-4C4A-990C-3B8BA0CE7A78}" dt="2021-01-14T10:24:24.059" v="1639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  <pc:sldChg chg="delSp modSp delAnim modAnim">
        <pc:chgData name="Siniša Vuksan" userId="3af124f9-b8e7-46e3-9422-21ae1d17ac0b" providerId="ADAL" clId="{DFFC12E3-32AD-4C4A-990C-3B8BA0CE7A78}" dt="2021-01-14T12:18:51.383" v="3575"/>
        <pc:sldMkLst>
          <pc:docMk/>
          <pc:sldMk cId="3786226918" sldId="413"/>
        </pc:sldMkLst>
        <pc:spChg chg="del">
          <ac:chgData name="Siniša Vuksan" userId="3af124f9-b8e7-46e3-9422-21ae1d17ac0b" providerId="ADAL" clId="{DFFC12E3-32AD-4C4A-990C-3B8BA0CE7A78}" dt="2021-01-14T12:16:18.646" v="3533" actId="478"/>
          <ac:spMkLst>
            <pc:docMk/>
            <pc:sldMk cId="3786226918" sldId="413"/>
            <ac:spMk id="8" creationId="{3F78CB02-FC75-44F9-993A-F46B14060D86}"/>
          </ac:spMkLst>
        </pc:spChg>
        <pc:spChg chg="mod">
          <ac:chgData name="Siniša Vuksan" userId="3af124f9-b8e7-46e3-9422-21ae1d17ac0b" providerId="ADAL" clId="{DFFC12E3-32AD-4C4A-990C-3B8BA0CE7A78}" dt="2021-01-14T12:18:37.087" v="3573" actId="1076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Vuksan" userId="3af124f9-b8e7-46e3-9422-21ae1d17ac0b" providerId="ADAL" clId="{DFFC12E3-32AD-4C4A-990C-3B8BA0CE7A78}" dt="2021-01-14T12:18:39.989" v="3574" actId="1076"/>
          <ac:picMkLst>
            <pc:docMk/>
            <pc:sldMk cId="3786226918" sldId="413"/>
            <ac:picMk id="10" creationId="{04850BD4-CBB0-488D-8358-0557E125BA0F}"/>
          </ac:picMkLst>
        </pc:picChg>
      </pc:sldChg>
    </pc:docChg>
  </pc:docChgLst>
  <pc:docChgLst>
    <pc:chgData name="Siniša ᵀᴴᴱ ᴼᴿᴵᴳᴵᴻᴬᴸ Wolfenstein" userId="215f646470bc261a" providerId="LiveId" clId="{C41516C0-783E-4BA9-ACA4-621DBEC42857}"/>
    <pc:docChg chg="undo custSel addSld delSld modSld sldOrd">
      <pc:chgData name="Siniša ᵀᴴᴱ ᴼᴿᴵᴳᴵᴻᴬᴸ Wolfenstein" userId="215f646470bc261a" providerId="LiveId" clId="{C41516C0-783E-4BA9-ACA4-621DBEC42857}" dt="2021-03-05T12:18:47.977" v="12501"/>
      <pc:docMkLst>
        <pc:docMk/>
      </pc:docMkLst>
      <pc:sldChg chg="modSp">
        <pc:chgData name="Siniša ᵀᴴᴱ ᴼᴿᴵᴳᴵᴻᴬᴸ Wolfenstein" userId="215f646470bc261a" providerId="LiveId" clId="{C41516C0-783E-4BA9-ACA4-621DBEC42857}" dt="2021-03-05T10:56:33.666" v="8965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C41516C0-783E-4BA9-ACA4-621DBEC42857}" dt="2021-03-05T10:56:33.666" v="8965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ord addAnim delAnim modAnim">
        <pc:chgData name="Siniša ᵀᴴᴱ ᴼᴿᴵᴳᴵᴻᴬᴸ Wolfenstein" userId="215f646470bc261a" providerId="LiveId" clId="{C41516C0-783E-4BA9-ACA4-621DBEC42857}" dt="2021-03-05T11:59:03.227" v="12090" actId="1076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C41516C0-783E-4BA9-ACA4-621DBEC42857}" dt="2021-03-05T11:51:35.802" v="1186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41516C0-783E-4BA9-ACA4-621DBEC42857}" dt="2021-03-05T11:54:12.111" v="11934" actId="20577"/>
          <ac:spMkLst>
            <pc:docMk/>
            <pc:sldMk cId="891775711" sldId="270"/>
            <ac:spMk id="6" creationId="{D59C0E6F-A8FA-4180-809C-0B238788105A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29.515" v="11871" actId="478"/>
          <ac:spMkLst>
            <pc:docMk/>
            <pc:sldMk cId="891775711" sldId="270"/>
            <ac:spMk id="9" creationId="{899C0FFE-69D2-4247-BFF6-7370616D8F21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24:44.098" v="8278" actId="478"/>
          <ac:spMkLst>
            <pc:docMk/>
            <pc:sldMk cId="891775711" sldId="270"/>
            <ac:spMk id="10" creationId="{BE2BAC0E-F7A9-4620-8335-2C6B5A5B7CEE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24:41.953" v="8277" actId="478"/>
          <ac:spMkLst>
            <pc:docMk/>
            <pc:sldMk cId="891775711" sldId="270"/>
            <ac:spMk id="11" creationId="{F93387F6-0420-413B-A4F2-9E15D1A0794F}"/>
          </ac:spMkLst>
        </pc:spChg>
        <pc:spChg chg="add mod">
          <ac:chgData name="Siniša ᵀᴴᴱ ᴼᴿᴵᴳᴵᴻᴬᴸ Wolfenstein" userId="215f646470bc261a" providerId="LiveId" clId="{C41516C0-783E-4BA9-ACA4-621DBEC42857}" dt="2021-03-05T11:56:08.651" v="12016" actId="20577"/>
          <ac:spMkLst>
            <pc:docMk/>
            <pc:sldMk cId="891775711" sldId="270"/>
            <ac:spMk id="12" creationId="{5C118214-5468-43C9-AB6D-90DA0A98ECD1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24:38.728" v="8276" actId="478"/>
          <ac:spMkLst>
            <pc:docMk/>
            <pc:sldMk cId="891775711" sldId="270"/>
            <ac:spMk id="12" creationId="{62762590-21EF-46E4-B5E9-6345D92CE994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1.102" v="11872" actId="478"/>
          <ac:spMkLst>
            <pc:docMk/>
            <pc:sldMk cId="891775711" sldId="270"/>
            <ac:spMk id="13" creationId="{A2C5C7D9-4C2F-4FC8-BFF5-A0AACD920C47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2.558" v="11873" actId="478"/>
          <ac:spMkLst>
            <pc:docMk/>
            <pc:sldMk cId="891775711" sldId="270"/>
            <ac:spMk id="14" creationId="{563A2C25-76F7-4666-AE4A-C7E4F0C35B2A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4.445" v="11874" actId="478"/>
          <ac:spMkLst>
            <pc:docMk/>
            <pc:sldMk cId="891775711" sldId="270"/>
            <ac:spMk id="15" creationId="{3180C95A-496B-4AF4-B9EC-B0138A7C3204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3:36.281" v="11875" actId="478"/>
          <ac:spMkLst>
            <pc:docMk/>
            <pc:sldMk cId="891775711" sldId="270"/>
            <ac:spMk id="16" creationId="{DB452525-C22A-4357-AD74-0264DF655AB4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56:27.689" v="12025" actId="20577"/>
          <ac:spMkLst>
            <pc:docMk/>
            <pc:sldMk cId="891775711" sldId="270"/>
            <ac:spMk id="17" creationId="{CF524A9C-EB16-4E1C-8D4B-9140BABDB50A}"/>
          </ac:spMkLst>
        </pc:spChg>
        <pc:spChg chg="add mod">
          <ac:chgData name="Siniša ᵀᴴᴱ ᴼᴿᴵᴳᴵᴻᴬᴸ Wolfenstein" userId="215f646470bc261a" providerId="LiveId" clId="{C41516C0-783E-4BA9-ACA4-621DBEC42857}" dt="2021-03-05T11:56:37.473" v="12030" actId="20577"/>
          <ac:spMkLst>
            <pc:docMk/>
            <pc:sldMk cId="891775711" sldId="270"/>
            <ac:spMk id="18" creationId="{4E9F6A94-759D-42BE-ADAC-B9F9A2A832B8}"/>
          </ac:spMkLst>
        </pc:spChg>
        <pc:spChg chg="add mod">
          <ac:chgData name="Siniša ᵀᴴᴱ ᴼᴿᴵᴳᴵᴻᴬᴸ Wolfenstein" userId="215f646470bc261a" providerId="LiveId" clId="{C41516C0-783E-4BA9-ACA4-621DBEC42857}" dt="2021-03-05T11:56:49.805" v="12033" actId="20577"/>
          <ac:spMkLst>
            <pc:docMk/>
            <pc:sldMk cId="891775711" sldId="270"/>
            <ac:spMk id="19" creationId="{2A9E0FCD-8272-4CF3-915A-5F2C9E3954A3}"/>
          </ac:spMkLst>
        </pc:spChg>
        <pc:spChg chg="add mod">
          <ac:chgData name="Siniša ᵀᴴᴱ ᴼᴿᴵᴳᴵᴻᴬᴸ Wolfenstein" userId="215f646470bc261a" providerId="LiveId" clId="{C41516C0-783E-4BA9-ACA4-621DBEC42857}" dt="2021-03-05T11:57:00.821" v="12039" actId="20577"/>
          <ac:spMkLst>
            <pc:docMk/>
            <pc:sldMk cId="891775711" sldId="270"/>
            <ac:spMk id="20" creationId="{BA9AD8BD-EF5E-4DB8-8705-4DD6FEF8CEC6}"/>
          </ac:spMkLst>
        </pc:spChg>
        <pc:spChg chg="add mod">
          <ac:chgData name="Siniša ᵀᴴᴱ ᴼᴿᴵᴳᴵᴻᴬᴸ Wolfenstein" userId="215f646470bc261a" providerId="LiveId" clId="{C41516C0-783E-4BA9-ACA4-621DBEC42857}" dt="2021-03-05T11:59:03.227" v="12090" actId="1076"/>
          <ac:spMkLst>
            <pc:docMk/>
            <pc:sldMk cId="891775711" sldId="270"/>
            <ac:spMk id="21" creationId="{3D36E3B6-DAC8-423F-A868-ECCA0317F8F8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2" creationId="{1486D3CE-2FDD-4260-8E22-A66F01902E06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3" creationId="{C6B339CC-B481-4BBE-BBBB-FEB50BA851AD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4" creationId="{5F081143-6719-4DAA-9110-3024DF65882F}"/>
          </ac:spMkLst>
        </pc:spChg>
        <pc:spChg chg="del">
          <ac:chgData name="Siniša ᵀᴴᴱ ᴼᴿᴵᴳᴵᴻᴬᴸ Wolfenstein" userId="215f646470bc261a" providerId="LiveId" clId="{C41516C0-783E-4BA9-ACA4-621DBEC42857}" dt="2021-02-18T15:15:12.187" v="1273" actId="478"/>
          <ac:spMkLst>
            <pc:docMk/>
            <pc:sldMk cId="891775711" sldId="270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C41516C0-783E-4BA9-ACA4-621DBEC42857}" dt="2021-03-05T11:51:17.897" v="11850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3-05T11:53:44.466" v="11876" actId="1076"/>
          <ac:picMkLst>
            <pc:docMk/>
            <pc:sldMk cId="891775711" sldId="270"/>
            <ac:picMk id="3" creationId="{DCB64642-CE4F-4D9C-A92A-9A8EF9D7D4F4}"/>
          </ac:picMkLst>
        </pc:picChg>
        <pc:picChg chg="add del mod">
          <ac:chgData name="Siniša ᵀᴴᴱ ᴼᴿᴵᴳᴵᴻᴬᴸ Wolfenstein" userId="215f646470bc261a" providerId="LiveId" clId="{C41516C0-783E-4BA9-ACA4-621DBEC42857}" dt="2021-03-05T11:53:47.203" v="11877" actId="478"/>
          <ac:picMkLst>
            <pc:docMk/>
            <pc:sldMk cId="891775711" sldId="270"/>
            <ac:picMk id="4" creationId="{D1134AA1-AABB-4302-AFA2-8FF9F7A2B8CB}"/>
          </ac:picMkLst>
        </pc:picChg>
      </pc:sldChg>
      <pc:sldChg chg="addSp delSp modSp delAnim modAnim">
        <pc:chgData name="Siniša ᵀᴴᴱ ᴼᴿᴵᴳᴵᴻᴬᴸ Wolfenstein" userId="215f646470bc261a" providerId="LiveId" clId="{C41516C0-783E-4BA9-ACA4-621DBEC42857}" dt="2021-03-05T11:35:39.999" v="11017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C41516C0-783E-4BA9-ACA4-621DBEC42857}" dt="2021-03-05T11:02:11.274" v="9451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C41516C0-783E-4BA9-ACA4-621DBEC42857}" dt="2021-03-05T11:01:29.135" v="9447" actId="1038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7" creationId="{77D2DC19-443B-4987-8B1B-29C193B80C38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8" creationId="{9D9B5869-9AFD-460C-AAF2-49EAF43D2E44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9" creationId="{A9977CE8-40B2-4C14-9541-CD011C1DC6D9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0" creationId="{A055219A-CE4F-4C28-B80A-0DF503EDEBF9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1" creationId="{60FE71BD-CBE3-401D-9B22-6CCF2E5867BC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2" creationId="{433E9763-FFEA-4FF3-9D46-ECB11D492E69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3" creationId="{00FE0B8C-B52C-4FBF-8310-1F314BFFAFA7}"/>
          </ac:spMkLst>
        </pc:spChg>
        <pc:spChg chg="add del mod">
          <ac:chgData name="Siniša ᵀᴴᴱ ᴼᴿᴵᴳᴵᴻᴬᴸ Wolfenstein" userId="215f646470bc261a" providerId="LiveId" clId="{C41516C0-783E-4BA9-ACA4-621DBEC42857}" dt="2021-03-05T10:56:48.119" v="8967" actId="478"/>
          <ac:spMkLst>
            <pc:docMk/>
            <pc:sldMk cId="1216289924" sldId="322"/>
            <ac:spMk id="14" creationId="{E32307F3-FD2D-4979-ADBB-BAEE059F3E1A}"/>
          </ac:spMkLst>
        </pc:spChg>
        <pc:spChg chg="mod">
          <ac:chgData name="Siniša ᵀᴴᴱ ᴼᴿᴵᴳᴵᴻᴬᴸ Wolfenstein" userId="215f646470bc261a" providerId="LiveId" clId="{C41516C0-783E-4BA9-ACA4-621DBEC42857}" dt="2021-03-05T11:07:11.979" v="9598" actId="20577"/>
          <ac:spMkLst>
            <pc:docMk/>
            <pc:sldMk cId="1216289924" sldId="322"/>
            <ac:spMk id="15" creationId="{B6F6218F-B4B9-406F-B418-980485A9DCA8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8.432" v="9692" actId="14100"/>
          <ac:spMkLst>
            <pc:docMk/>
            <pc:sldMk cId="1216289924" sldId="322"/>
            <ac:spMk id="16" creationId="{448E1778-637A-4A0D-B243-4A5C0E7B3C37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0.079" v="9674" actId="1036"/>
          <ac:spMkLst>
            <pc:docMk/>
            <pc:sldMk cId="1216289924" sldId="322"/>
            <ac:spMk id="17" creationId="{B6627E99-7364-45E5-A1FE-969454A06272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0.079" v="9674" actId="1036"/>
          <ac:spMkLst>
            <pc:docMk/>
            <pc:sldMk cId="1216289924" sldId="322"/>
            <ac:spMk id="18" creationId="{D035F309-7B4A-4D33-9B02-B9D888CCE6B6}"/>
          </ac:spMkLst>
        </pc:spChg>
        <pc:spChg chg="add mod">
          <ac:chgData name="Siniša ᵀᴴᴱ ᴼᴿᴵᴳᴵᴻᴬᴸ Wolfenstein" userId="215f646470bc261a" providerId="LiveId" clId="{C41516C0-783E-4BA9-ACA4-621DBEC42857}" dt="2021-03-05T11:12:10.079" v="9674" actId="1036"/>
          <ac:spMkLst>
            <pc:docMk/>
            <pc:sldMk cId="1216289924" sldId="322"/>
            <ac:spMk id="19" creationId="{3E28C6F4-8904-4E11-BD56-B0182CA7A52E}"/>
          </ac:spMkLst>
        </pc:spChg>
        <pc:spChg chg="add mod">
          <ac:chgData name="Siniša ᵀᴴᴱ ᴼᴿᴵᴳᴵᴻᴬᴸ Wolfenstein" userId="215f646470bc261a" providerId="LiveId" clId="{C41516C0-783E-4BA9-ACA4-621DBEC42857}" dt="2021-03-05T11:12:52.689" v="9764" actId="20577"/>
          <ac:spMkLst>
            <pc:docMk/>
            <pc:sldMk cId="1216289924" sldId="322"/>
            <ac:spMk id="20" creationId="{F372A6DA-7A12-402E-9CD4-47E38A4D66B5}"/>
          </ac:spMkLst>
        </pc:spChg>
        <pc:picChg chg="mod">
          <ac:chgData name="Siniša ᵀᴴᴱ ᴼᴿᴵᴳᴵᴻᴬᴸ Wolfenstein" userId="215f646470bc261a" providerId="LiveId" clId="{C41516C0-783E-4BA9-ACA4-621DBEC42857}" dt="2021-03-05T11:35:39.999" v="11017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35:06.539" v="11013" actId="1076"/>
          <ac:picMkLst>
            <pc:docMk/>
            <pc:sldMk cId="1216289924" sldId="322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C41516C0-783E-4BA9-ACA4-621DBEC42857}" dt="2021-03-05T11:12:10.079" v="9674" actId="1036"/>
          <ac:picMkLst>
            <pc:docMk/>
            <pc:sldMk cId="1216289924" sldId="322"/>
            <ac:picMk id="5" creationId="{BDE14456-7431-426F-92FB-F1A68777466D}"/>
          </ac:picMkLst>
        </pc:picChg>
      </pc:sldChg>
      <pc:sldChg chg="addSp delSp modSp ord delAnim modAnim">
        <pc:chgData name="Siniša ᵀᴴᴱ ᴼᴿᴵᴳᴵᴻᴬᴸ Wolfenstein" userId="215f646470bc261a" providerId="LiveId" clId="{C41516C0-783E-4BA9-ACA4-621DBEC42857}" dt="2021-03-05T12:18:47.977" v="12501"/>
        <pc:sldMkLst>
          <pc:docMk/>
          <pc:sldMk cId="3786226918" sldId="413"/>
        </pc:sldMkLst>
        <pc:spChg chg="add del mod">
          <ac:chgData name="Siniša ᵀᴴᴱ ᴼᴿᴵᴳᴵᴻᴬᴸ Wolfenstein" userId="215f646470bc261a" providerId="LiveId" clId="{C41516C0-783E-4BA9-ACA4-621DBEC42857}" dt="2021-03-05T11:54:35.604" v="11938" actId="478"/>
          <ac:spMkLst>
            <pc:docMk/>
            <pc:sldMk cId="3786226918" sldId="413"/>
            <ac:spMk id="4" creationId="{B3EBB527-3EAB-47AF-A33A-CF62C704E6E7}"/>
          </ac:spMkLst>
        </pc:spChg>
        <pc:spChg chg="mod">
          <ac:chgData name="Siniša ᵀᴴᴱ ᴼᴿᴵᴳᴵᴻᴬᴸ Wolfenstein" userId="215f646470bc261a" providerId="LiveId" clId="{C41516C0-783E-4BA9-ACA4-621DBEC42857}" dt="2021-03-05T11:55:52.205" v="12013" actId="6549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ᵀᴴᴱ ᴼᴿᴵᴳᴵᴻᴬᴸ Wolfenstein" userId="215f646470bc261a" providerId="LiveId" clId="{C41516C0-783E-4BA9-ACA4-621DBEC42857}" dt="2021-03-05T11:54:40.697" v="11939" actId="1076"/>
          <ac:picMkLst>
            <pc:docMk/>
            <pc:sldMk cId="3786226918" sldId="413"/>
            <ac:picMk id="10" creationId="{04850BD4-CBB0-488D-8358-0557E125BA0F}"/>
          </ac:picMkLst>
        </pc:picChg>
      </pc:sldChg>
      <pc:sldChg chg="addSp delSp modSp del delAnim modAnim">
        <pc:chgData name="Siniša ᵀᴴᴱ ᴼᴿᴵᴳᴵᴻᴬᴸ Wolfenstein" userId="215f646470bc261a" providerId="LiveId" clId="{C41516C0-783E-4BA9-ACA4-621DBEC42857}" dt="2021-03-05T12:03:52.134" v="12263" actId="2696"/>
        <pc:sldMkLst>
          <pc:docMk/>
          <pc:sldMk cId="3028200427" sldId="414"/>
        </pc:sldMkLst>
        <pc:spChg chg="add mod">
          <ac:chgData name="Siniša ᵀᴴᴱ ᴼᴿᴵᴳᴵᴻᴬᴸ Wolfenstein" userId="215f646470bc261a" providerId="LiveId" clId="{C41516C0-783E-4BA9-ACA4-621DBEC42857}" dt="2021-02-26T17:24:00.444" v="4931" actId="20577"/>
          <ac:spMkLst>
            <pc:docMk/>
            <pc:sldMk cId="3028200427" sldId="414"/>
            <ac:spMk id="5" creationId="{97741E8B-D6BF-44CB-8D63-7B6006602A5B}"/>
          </ac:spMkLst>
        </pc:spChg>
        <pc:spChg chg="add mod">
          <ac:chgData name="Siniša ᵀᴴᴱ ᴼᴿᴵᴳᴵᴻᴬᴸ Wolfenstein" userId="215f646470bc261a" providerId="LiveId" clId="{C41516C0-783E-4BA9-ACA4-621DBEC42857}" dt="2021-02-26T17:24:24.749" v="4939" actId="20577"/>
          <ac:spMkLst>
            <pc:docMk/>
            <pc:sldMk cId="3028200427" sldId="414"/>
            <ac:spMk id="6" creationId="{B48B8CAC-FA52-48AD-95F8-BC2BE3909E34}"/>
          </ac:spMkLst>
        </pc:spChg>
        <pc:spChg chg="add mod">
          <ac:chgData name="Siniša ᵀᴴᴱ ᴼᴿᴵᴳᴵᴻᴬᴸ Wolfenstein" userId="215f646470bc261a" providerId="LiveId" clId="{C41516C0-783E-4BA9-ACA4-621DBEC42857}" dt="2021-02-26T17:24:35.962" v="4944" actId="20577"/>
          <ac:spMkLst>
            <pc:docMk/>
            <pc:sldMk cId="3028200427" sldId="414"/>
            <ac:spMk id="7" creationId="{C5EF2798-F966-41C7-84FB-52B7EED79BAF}"/>
          </ac:spMkLst>
        </pc:spChg>
        <pc:spChg chg="add mod">
          <ac:chgData name="Siniša ᵀᴴᴱ ᴼᴿᴵᴳᴵᴻᴬᴸ Wolfenstein" userId="215f646470bc261a" providerId="LiveId" clId="{C41516C0-783E-4BA9-ACA4-621DBEC42857}" dt="2021-02-26T17:24:49.450" v="4954" actId="20577"/>
          <ac:spMkLst>
            <pc:docMk/>
            <pc:sldMk cId="3028200427" sldId="414"/>
            <ac:spMk id="8" creationId="{1B506E5C-E93C-4BFB-B66C-934BCB5ACAF6}"/>
          </ac:spMkLst>
        </pc:spChg>
        <pc:spChg chg="add mod">
          <ac:chgData name="Siniša ᵀᴴᴱ ᴼᴿᴵᴳᴵᴻᴬᴸ Wolfenstein" userId="215f646470bc261a" providerId="LiveId" clId="{C41516C0-783E-4BA9-ACA4-621DBEC42857}" dt="2021-02-26T17:25:04.745" v="4957" actId="20577"/>
          <ac:spMkLst>
            <pc:docMk/>
            <pc:sldMk cId="3028200427" sldId="414"/>
            <ac:spMk id="9" creationId="{2D9433F0-D4D8-4542-BDBE-517C54F29A10}"/>
          </ac:spMkLst>
        </pc:spChg>
        <pc:spChg chg="add mod">
          <ac:chgData name="Siniša ᵀᴴᴱ ᴼᴿᴵᴳᴵᴻᴬᴸ Wolfenstein" userId="215f646470bc261a" providerId="LiveId" clId="{C41516C0-783E-4BA9-ACA4-621DBEC42857}" dt="2021-02-26T17:25:18.711" v="4960" actId="20577"/>
          <ac:spMkLst>
            <pc:docMk/>
            <pc:sldMk cId="3028200427" sldId="414"/>
            <ac:spMk id="10" creationId="{F5668C87-C421-487C-9977-D743BA60DE74}"/>
          </ac:spMkLst>
        </pc:spChg>
        <pc:spChg chg="add mod">
          <ac:chgData name="Siniša ᵀᴴᴱ ᴼᴿᴵᴳᴵᴻᴬᴸ Wolfenstein" userId="215f646470bc261a" providerId="LiveId" clId="{C41516C0-783E-4BA9-ACA4-621DBEC42857}" dt="2021-02-26T17:25:29.483" v="4974" actId="1036"/>
          <ac:spMkLst>
            <pc:docMk/>
            <pc:sldMk cId="3028200427" sldId="414"/>
            <ac:spMk id="11" creationId="{E36A770C-3299-4894-8A79-512675BEC741}"/>
          </ac:spMkLst>
        </pc:spChg>
        <pc:spChg chg="add mod">
          <ac:chgData name="Siniša ᵀᴴᴱ ᴼᴿᴵᴳᴵᴻᴬᴸ Wolfenstein" userId="215f646470bc261a" providerId="LiveId" clId="{C41516C0-783E-4BA9-ACA4-621DBEC42857}" dt="2021-02-26T17:25:40.532" v="4979" actId="20577"/>
          <ac:spMkLst>
            <pc:docMk/>
            <pc:sldMk cId="3028200427" sldId="414"/>
            <ac:spMk id="12" creationId="{9B3F3DBF-6358-4428-97A0-6B667D19377E}"/>
          </ac:spMkLst>
        </pc:spChg>
        <pc:spChg chg="mod">
          <ac:chgData name="Siniša ᵀᴴᴱ ᴼᴿᴵᴳᴵᴻᴬᴸ Wolfenstein" userId="215f646470bc261a" providerId="LiveId" clId="{C41516C0-783E-4BA9-ACA4-621DBEC42857}" dt="2021-02-26T17:23:34.724" v="4928" actId="1036"/>
          <ac:spMkLst>
            <pc:docMk/>
            <pc:sldMk cId="3028200427" sldId="414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2-18T15:03:43.037" v="588" actId="478"/>
          <ac:spMkLst>
            <pc:docMk/>
            <pc:sldMk cId="3028200427" sldId="414"/>
            <ac:spMk id="18" creationId="{A0D37A8A-057E-4673-8540-D0C2EC00A0F1}"/>
          </ac:spMkLst>
        </pc:spChg>
        <pc:spChg chg="del">
          <ac:chgData name="Siniša ᵀᴴᴱ ᴼᴿᴵᴳᴵᴻᴬᴸ Wolfenstein" userId="215f646470bc261a" providerId="LiveId" clId="{C41516C0-783E-4BA9-ACA4-621DBEC42857}" dt="2021-02-18T15:03:44.288" v="589" actId="478"/>
          <ac:spMkLst>
            <pc:docMk/>
            <pc:sldMk cId="3028200427" sldId="414"/>
            <ac:spMk id="19" creationId="{63BDCB7E-CDB0-4E4A-AEE7-AF683941A8A3}"/>
          </ac:spMkLst>
        </pc:spChg>
        <pc:picChg chg="mod">
          <ac:chgData name="Siniša ᵀᴴᴱ ᴼᴿᴵᴳᴵᴻᴬᴸ Wolfenstein" userId="215f646470bc261a" providerId="LiveId" clId="{C41516C0-783E-4BA9-ACA4-621DBEC42857}" dt="2021-02-26T17:23:16.677" v="4908" actId="1036"/>
          <ac:picMkLst>
            <pc:docMk/>
            <pc:sldMk cId="3028200427" sldId="414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50:15.265" v="11839" actId="1076"/>
          <ac:picMkLst>
            <pc:docMk/>
            <pc:sldMk cId="3028200427" sldId="414"/>
            <ac:picMk id="4" creationId="{1B2619D9-4F98-4A11-8FFE-57C7EB1F529A}"/>
          </ac:picMkLst>
        </pc:picChg>
      </pc:sldChg>
      <pc:sldChg chg="addSp modSp add del modAnim">
        <pc:chgData name="Siniša ᵀᴴᴱ ᴼᴿᴵᴳᴵᴻᴬᴸ Wolfenstein" userId="215f646470bc261a" providerId="LiveId" clId="{C41516C0-783E-4BA9-ACA4-621DBEC42857}" dt="2021-03-05T12:04:08.094" v="12272" actId="2696"/>
        <pc:sldMkLst>
          <pc:docMk/>
          <pc:sldMk cId="3221292197" sldId="432"/>
        </pc:sldMkLst>
        <pc:spChg chg="add mod">
          <ac:chgData name="Siniša ᵀᴴᴱ ᴼᴿᴵᴳᴵᴻᴬᴸ Wolfenstein" userId="215f646470bc261a" providerId="LiveId" clId="{C41516C0-783E-4BA9-ACA4-621DBEC42857}" dt="2021-02-26T17:36:23.859" v="5290" actId="1038"/>
          <ac:spMkLst>
            <pc:docMk/>
            <pc:sldMk cId="3221292197" sldId="432"/>
            <ac:spMk id="5" creationId="{A23BD1DF-CD1F-4DBE-A8F0-5CF5B2510FB4}"/>
          </ac:spMkLst>
        </pc:spChg>
        <pc:spChg chg="add mod">
          <ac:chgData name="Siniša ᵀᴴᴱ ᴼᴿᴵᴳᴵᴻᴬᴸ Wolfenstein" userId="215f646470bc261a" providerId="LiveId" clId="{C41516C0-783E-4BA9-ACA4-621DBEC42857}" dt="2021-02-26T17:37:20.556" v="5296" actId="20577"/>
          <ac:spMkLst>
            <pc:docMk/>
            <pc:sldMk cId="3221292197" sldId="432"/>
            <ac:spMk id="6" creationId="{A02DA89A-0D86-476A-AD7B-598DD77EB0FF}"/>
          </ac:spMkLst>
        </pc:spChg>
        <pc:spChg chg="mod">
          <ac:chgData name="Siniša ᵀᴴᴱ ᴼᴿᴵᴳᴵᴻᴬᴸ Wolfenstein" userId="215f646470bc261a" providerId="LiveId" clId="{C41516C0-783E-4BA9-ACA4-621DBEC42857}" dt="2021-02-26T17:36:18.605" v="5287" actId="20577"/>
          <ac:spMkLst>
            <pc:docMk/>
            <pc:sldMk cId="3221292197" sldId="43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6T17:35:15.362" v="5257" actId="1076"/>
          <ac:picMkLst>
            <pc:docMk/>
            <pc:sldMk cId="3221292197" sldId="43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26T17:43:38.829" v="5549" actId="1076"/>
          <ac:picMkLst>
            <pc:docMk/>
            <pc:sldMk cId="3221292197" sldId="432"/>
            <ac:picMk id="4" creationId="{1B2619D9-4F98-4A11-8FFE-57C7EB1F529A}"/>
          </ac:picMkLst>
        </pc:picChg>
      </pc:sldChg>
      <pc:sldChg chg="addSp delSp modSp add del ord addAnim delAnim modAnim">
        <pc:chgData name="Siniša ᵀᴴᴱ ᴼᴿᴵᴳᴵᴻᴬᴸ Wolfenstein" userId="215f646470bc261a" providerId="LiveId" clId="{C41516C0-783E-4BA9-ACA4-621DBEC42857}" dt="2021-03-05T12:04:11.443" v="12275" actId="2696"/>
        <pc:sldMkLst>
          <pc:docMk/>
          <pc:sldMk cId="3436666603" sldId="433"/>
        </pc:sldMkLst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5" creationId="{8B09F310-E535-4C60-8C28-6BF64743F8AB}"/>
          </ac:spMkLst>
        </pc:spChg>
        <pc:spChg chg="mod">
          <ac:chgData name="Siniša ᵀᴴᴱ ᴼᴿᴵᴳᴵᴻᴬᴸ Wolfenstein" userId="215f646470bc261a" providerId="LiveId" clId="{C41516C0-783E-4BA9-ACA4-621DBEC42857}" dt="2021-02-27T09:31:37.069" v="8549" actId="27636"/>
          <ac:spMkLst>
            <pc:docMk/>
            <pc:sldMk cId="3436666603" sldId="433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7" creationId="{9E2A1A97-1265-4732-81A1-5D0985DF1DF7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8" creationId="{8AC021A4-9342-49E7-A5D5-A2DC40C0EA8A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9" creationId="{73BCD02C-D96B-49C0-83BD-F59426A5846C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0" creationId="{CA2BAB81-9734-4A93-B553-33DF7B8A1B7F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1" creationId="{2BFE6E2C-21B3-4923-A280-6FAF4C92DFEB}"/>
          </ac:spMkLst>
        </pc:spChg>
        <pc:spChg chg="add mod">
          <ac:chgData name="Siniša ᵀᴴᴱ ᴼᴿᴵᴳᴵᴻᴬᴸ Wolfenstein" userId="215f646470bc261a" providerId="LiveId" clId="{C41516C0-783E-4BA9-ACA4-621DBEC42857}" dt="2021-02-27T09:33:25.590" v="8561" actId="20577"/>
          <ac:spMkLst>
            <pc:docMk/>
            <pc:sldMk cId="3436666603" sldId="433"/>
            <ac:spMk id="11" creationId="{5FA42031-F894-4F4E-A7AF-C85178E5696E}"/>
          </ac:spMkLst>
        </pc:spChg>
        <pc:spChg chg="add mod">
          <ac:chgData name="Siniša ᵀᴴᴱ ᴼᴿᴵᴳᴵᴻᴬᴸ Wolfenstein" userId="215f646470bc261a" providerId="LiveId" clId="{C41516C0-783E-4BA9-ACA4-621DBEC42857}" dt="2021-02-27T09:33:38.799" v="8566" actId="1035"/>
          <ac:spMkLst>
            <pc:docMk/>
            <pc:sldMk cId="3436666603" sldId="433"/>
            <ac:spMk id="12" creationId="{586E5EA7-4C6F-4C4A-9980-68A27BB12409}"/>
          </ac:spMkLst>
        </pc:spChg>
        <pc:spChg chg="del">
          <ac:chgData name="Siniša ᵀᴴᴱ ᴼᴿᴵᴳᴵᴻᴬᴸ Wolfenstein" userId="215f646470bc261a" providerId="LiveId" clId="{C41516C0-783E-4BA9-ACA4-621DBEC42857}" dt="2021-02-18T15:22:24.086" v="1486" actId="478"/>
          <ac:spMkLst>
            <pc:docMk/>
            <pc:sldMk cId="3436666603" sldId="433"/>
            <ac:spMk id="12" creationId="{A455256D-79C3-4952-BE07-E585E3678EF0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30:08.930" v="8447" actId="478"/>
          <ac:spMkLst>
            <pc:docMk/>
            <pc:sldMk cId="3436666603" sldId="433"/>
            <ac:spMk id="17" creationId="{9EB7043D-7617-4EE1-819C-097002CCCD3B}"/>
          </ac:spMkLst>
        </pc:spChg>
        <pc:spChg chg="add mod">
          <ac:chgData name="Siniša ᵀᴴᴱ ᴼᴿᴵᴳᴵᴻᴬᴸ Wolfenstein" userId="215f646470bc261a" providerId="LiveId" clId="{C41516C0-783E-4BA9-ACA4-621DBEC42857}" dt="2021-02-27T09:33:49.203" v="8569" actId="1076"/>
          <ac:spMkLst>
            <pc:docMk/>
            <pc:sldMk cId="3436666603" sldId="433"/>
            <ac:spMk id="18" creationId="{F2913568-1B8D-4770-B6B2-3D6521671D7C}"/>
          </ac:spMkLst>
        </pc:spChg>
        <pc:spChg chg="add mod">
          <ac:chgData name="Siniša ᵀᴴᴱ ᴼᴿᴵᴳᴵᴻᴬᴸ Wolfenstein" userId="215f646470bc261a" providerId="LiveId" clId="{C41516C0-783E-4BA9-ACA4-621DBEC42857}" dt="2021-02-27T09:34:26.739" v="8572" actId="1076"/>
          <ac:spMkLst>
            <pc:docMk/>
            <pc:sldMk cId="3436666603" sldId="433"/>
            <ac:spMk id="19" creationId="{52C1F8D0-1667-4819-BB47-BC2521404E07}"/>
          </ac:spMkLst>
        </pc:spChg>
        <pc:spChg chg="add mod">
          <ac:chgData name="Siniša ᵀᴴᴱ ᴼᴿᴵᴳᴵᴻᴬᴸ Wolfenstein" userId="215f646470bc261a" providerId="LiveId" clId="{C41516C0-783E-4BA9-ACA4-621DBEC42857}" dt="2021-02-27T09:34:33.803" v="8575" actId="1076"/>
          <ac:spMkLst>
            <pc:docMk/>
            <pc:sldMk cId="3436666603" sldId="433"/>
            <ac:spMk id="20" creationId="{0674FCBB-F834-4F56-9DE0-CD37C7B1D8B0}"/>
          </ac:spMkLst>
        </pc:spChg>
        <pc:spChg chg="add mod">
          <ac:chgData name="Siniša ᵀᴴᴱ ᴼᴿᴵᴳᴵᴻᴬᴸ Wolfenstein" userId="215f646470bc261a" providerId="LiveId" clId="{C41516C0-783E-4BA9-ACA4-621DBEC42857}" dt="2021-02-27T09:34:41.723" v="8578" actId="1076"/>
          <ac:spMkLst>
            <pc:docMk/>
            <pc:sldMk cId="3436666603" sldId="433"/>
            <ac:spMk id="21" creationId="{4085F845-8E16-4A8E-8E33-B4BBE9014FD5}"/>
          </ac:spMkLst>
        </pc:spChg>
        <pc:spChg chg="add mod">
          <ac:chgData name="Siniša ᵀᴴᴱ ᴼᴿᴵᴳᴵᴻᴬᴸ Wolfenstein" userId="215f646470bc261a" providerId="LiveId" clId="{C41516C0-783E-4BA9-ACA4-621DBEC42857}" dt="2021-02-27T09:34:49.155" v="8581" actId="1076"/>
          <ac:spMkLst>
            <pc:docMk/>
            <pc:sldMk cId="3436666603" sldId="433"/>
            <ac:spMk id="22" creationId="{2C41CF07-0128-439A-8882-684A88DCCA62}"/>
          </ac:spMkLst>
        </pc:spChg>
        <pc:spChg chg="add mod">
          <ac:chgData name="Siniša ᵀᴴᴱ ᴼᴿᴵᴳᴵᴻᴬᴸ Wolfenstein" userId="215f646470bc261a" providerId="LiveId" clId="{C41516C0-783E-4BA9-ACA4-621DBEC42857}" dt="2021-02-27T09:34:55.115" v="8584" actId="1076"/>
          <ac:spMkLst>
            <pc:docMk/>
            <pc:sldMk cId="3436666603" sldId="433"/>
            <ac:spMk id="23" creationId="{E58B18D0-328F-47E9-8142-8E4D2312CED4}"/>
          </ac:spMkLst>
        </pc:spChg>
        <pc:spChg chg="add mod">
          <ac:chgData name="Siniša ᵀᴴᴱ ᴼᴿᴵᴳᴵᴻᴬᴸ Wolfenstein" userId="215f646470bc261a" providerId="LiveId" clId="{C41516C0-783E-4BA9-ACA4-621DBEC42857}" dt="2021-02-27T09:35:01.577" v="8587" actId="1076"/>
          <ac:spMkLst>
            <pc:docMk/>
            <pc:sldMk cId="3436666603" sldId="433"/>
            <ac:spMk id="24" creationId="{F771692A-4FA2-4D5F-A319-3BAB7991424E}"/>
          </ac:spMkLst>
        </pc:spChg>
        <pc:spChg chg="add mod">
          <ac:chgData name="Siniša ᵀᴴᴱ ᴼᴿᴵᴳᴵᴻᴬᴸ Wolfenstein" userId="215f646470bc261a" providerId="LiveId" clId="{C41516C0-783E-4BA9-ACA4-621DBEC42857}" dt="2021-02-27T09:35:12.200" v="8595" actId="1037"/>
          <ac:spMkLst>
            <pc:docMk/>
            <pc:sldMk cId="3436666603" sldId="433"/>
            <ac:spMk id="25" creationId="{A3E30B25-DA9E-4379-BB5C-ECA66D574FBD}"/>
          </ac:spMkLst>
        </pc:spChg>
        <pc:spChg chg="add mod">
          <ac:chgData name="Siniša ᵀᴴᴱ ᴼᴿᴵᴳᴵᴻᴬᴸ Wolfenstein" userId="215f646470bc261a" providerId="LiveId" clId="{C41516C0-783E-4BA9-ACA4-621DBEC42857}" dt="2021-02-27T09:35:19.314" v="8598" actId="1076"/>
          <ac:spMkLst>
            <pc:docMk/>
            <pc:sldMk cId="3436666603" sldId="433"/>
            <ac:spMk id="26" creationId="{8552D3B3-92A6-4212-8125-2D789D751FF9}"/>
          </ac:spMkLst>
        </pc:spChg>
        <pc:picChg chg="mod">
          <ac:chgData name="Siniša ᵀᴴᴱ ᴼᴿᴵᴳᴵᴻᴬᴸ Wolfenstein" userId="215f646470bc261a" providerId="LiveId" clId="{C41516C0-783E-4BA9-ACA4-621DBEC42857}" dt="2021-02-27T09:29:24.473" v="8438" actId="14826"/>
          <ac:picMkLst>
            <pc:docMk/>
            <pc:sldMk cId="3436666603" sldId="433"/>
            <ac:picMk id="2" creationId="{364F0D10-6C93-4798-9B51-775114644404}"/>
          </ac:picMkLst>
        </pc:picChg>
        <pc:picChg chg="mod ord">
          <ac:chgData name="Siniša ᵀᴴᴱ ᴼᴿᴵᴳᴵᴻᴬᴸ Wolfenstein" userId="215f646470bc261a" providerId="LiveId" clId="{C41516C0-783E-4BA9-ACA4-621DBEC42857}" dt="2021-02-27T09:48:27.573" v="8956" actId="1076"/>
          <ac:picMkLst>
            <pc:docMk/>
            <pc:sldMk cId="3436666603" sldId="433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C41516C0-783E-4BA9-ACA4-621DBEC42857}" dt="2021-02-27T09:32:19.295" v="8552" actId="1076"/>
          <ac:picMkLst>
            <pc:docMk/>
            <pc:sldMk cId="3436666603" sldId="433"/>
            <ac:picMk id="4" creationId="{7E85D90F-EC1E-474B-9569-701EB83F3FBC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6.246" v="8439" actId="478"/>
          <ac:picMkLst>
            <pc:docMk/>
            <pc:sldMk cId="3436666603" sldId="433"/>
            <ac:picMk id="13" creationId="{3CC10C5A-FB60-46B1-A326-2A056DDC51A4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7.079" v="8440" actId="478"/>
          <ac:picMkLst>
            <pc:docMk/>
            <pc:sldMk cId="3436666603" sldId="433"/>
            <ac:picMk id="14" creationId="{307A000D-AD55-42BC-829D-AED456565E54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7.819" v="8441" actId="478"/>
          <ac:picMkLst>
            <pc:docMk/>
            <pc:sldMk cId="3436666603" sldId="433"/>
            <ac:picMk id="15" creationId="{57164C57-088D-4E33-98D4-AF951A2B2ACE}"/>
          </ac:picMkLst>
        </pc:picChg>
        <pc:picChg chg="add del mod">
          <ac:chgData name="Siniša ᵀᴴᴱ ᴼᴿᴵᴳᴵᴻᴬᴸ Wolfenstein" userId="215f646470bc261a" providerId="LiveId" clId="{C41516C0-783E-4BA9-ACA4-621DBEC42857}" dt="2021-02-27T09:29:28.335" v="8442" actId="478"/>
          <ac:picMkLst>
            <pc:docMk/>
            <pc:sldMk cId="3436666603" sldId="433"/>
            <ac:picMk id="16" creationId="{E2F68476-6A3F-45F4-BF7E-103DDAFC5F69}"/>
          </ac:picMkLst>
        </pc:picChg>
      </pc:sldChg>
      <pc:sldChg chg="modSp add del modAnim">
        <pc:chgData name="Siniša ᵀᴴᴱ ᴼᴿᴵᴳᴵᴻᴬᴸ Wolfenstein" userId="215f646470bc261a" providerId="LiveId" clId="{C41516C0-783E-4BA9-ACA4-621DBEC42857}" dt="2021-03-05T12:03:54.022" v="12264" actId="2696"/>
        <pc:sldMkLst>
          <pc:docMk/>
          <pc:sldMk cId="2605025108" sldId="442"/>
        </pc:sldMkLst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5" creationId="{97741E8B-D6BF-44CB-8D63-7B6006602A5B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6" creationId="{B48B8CAC-FA52-48AD-95F8-BC2BE3909E34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7" creationId="{C5EF2798-F966-41C7-84FB-52B7EED79BAF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8" creationId="{1B506E5C-E93C-4BFB-B66C-934BCB5ACAF6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9" creationId="{2D9433F0-D4D8-4542-BDBE-517C54F29A10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10" creationId="{F5668C87-C421-487C-9977-D743BA60DE74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11" creationId="{E36A770C-3299-4894-8A79-512675BEC741}"/>
          </ac:spMkLst>
        </pc:spChg>
        <pc:spChg chg="mod">
          <ac:chgData name="Siniša ᵀᴴᴱ ᴼᴿᴵᴳᴵᴻᴬᴸ Wolfenstein" userId="215f646470bc261a" providerId="LiveId" clId="{C41516C0-783E-4BA9-ACA4-621DBEC42857}" dt="2021-02-26T17:27:58.472" v="5011" actId="1035"/>
          <ac:spMkLst>
            <pc:docMk/>
            <pc:sldMk cId="2605025108" sldId="442"/>
            <ac:spMk id="12" creationId="{9B3F3DBF-6358-4428-97A0-6B667D19377E}"/>
          </ac:spMkLst>
        </pc:spChg>
        <pc:spChg chg="mod">
          <ac:chgData name="Siniša ᵀᴴᴱ ᴼᴿᴵᴳᴵᴻᴬᴸ Wolfenstein" userId="215f646470bc261a" providerId="LiveId" clId="{C41516C0-783E-4BA9-ACA4-621DBEC42857}" dt="2021-02-26T17:30:06.974" v="5198" actId="20577"/>
          <ac:spMkLst>
            <pc:docMk/>
            <pc:sldMk cId="2605025108" sldId="44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6T17:27:58.472" v="5011" actId="1035"/>
          <ac:picMkLst>
            <pc:docMk/>
            <pc:sldMk cId="2605025108" sldId="44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2-26T17:43:42.199" v="5550" actId="1076"/>
          <ac:picMkLst>
            <pc:docMk/>
            <pc:sldMk cId="2605025108" sldId="442"/>
            <ac:picMk id="4" creationId="{1B2619D9-4F98-4A11-8FFE-57C7EB1F529A}"/>
          </ac:picMkLst>
        </pc:picChg>
      </pc:sldChg>
      <pc:sldChg chg="addSp delSp modSp new add del delAnim modAnim">
        <pc:chgData name="Siniša ᵀᴴᴱ ᴼᴿᴵᴳᴵᴻᴬᴸ Wolfenstein" userId="215f646470bc261a" providerId="LiveId" clId="{C41516C0-783E-4BA9-ACA4-621DBEC42857}" dt="2021-03-05T12:03:55.557" v="12265" actId="2696"/>
        <pc:sldMkLst>
          <pc:docMk/>
          <pc:sldMk cId="1435211519" sldId="443"/>
        </pc:sldMkLst>
        <pc:spChg chg="del">
          <ac:chgData name="Siniša ᵀᴴᴱ ᴼᴿᴵᴳᴵᴻᴬᴸ Wolfenstein" userId="215f646470bc261a" providerId="LiveId" clId="{C41516C0-783E-4BA9-ACA4-621DBEC42857}" dt="2021-02-26T17:39:24.700" v="5299" actId="478"/>
          <ac:spMkLst>
            <pc:docMk/>
            <pc:sldMk cId="1435211519" sldId="443"/>
            <ac:spMk id="2" creationId="{E6C87864-6C91-4FFA-B112-C66765278FAE}"/>
          </ac:spMkLst>
        </pc:spChg>
        <pc:spChg chg="del">
          <ac:chgData name="Siniša ᵀᴴᴱ ᴼᴿᴵᴳᴵᴻᴬᴸ Wolfenstein" userId="215f646470bc261a" providerId="LiveId" clId="{C41516C0-783E-4BA9-ACA4-621DBEC42857}" dt="2021-02-26T17:39:25.722" v="5300" actId="478"/>
          <ac:spMkLst>
            <pc:docMk/>
            <pc:sldMk cId="1435211519" sldId="443"/>
            <ac:spMk id="3" creationId="{EF1835F9-B097-4819-ABE6-82D7411E52AC}"/>
          </ac:spMkLst>
        </pc:spChg>
        <pc:spChg chg="add mod">
          <ac:chgData name="Siniša ᵀᴴᴱ ᴼᴿᴵᴳᴵᴻᴬᴸ Wolfenstein" userId="215f646470bc261a" providerId="LiveId" clId="{C41516C0-783E-4BA9-ACA4-621DBEC42857}" dt="2021-02-26T17:49:28.942" v="5905" actId="14100"/>
          <ac:spMkLst>
            <pc:docMk/>
            <pc:sldMk cId="1435211519" sldId="443"/>
            <ac:spMk id="4" creationId="{CD1598BB-5ECC-4746-B288-C5A0E7279647}"/>
          </ac:spMkLst>
        </pc:spChg>
        <pc:spChg chg="add del mod">
          <ac:chgData name="Siniša ᵀᴴᴱ ᴼᴿᴵᴳᴵᴻᴬᴸ Wolfenstein" userId="215f646470bc261a" providerId="LiveId" clId="{C41516C0-783E-4BA9-ACA4-621DBEC42857}" dt="2021-02-26T17:48:56.710" v="5894" actId="478"/>
          <ac:spMkLst>
            <pc:docMk/>
            <pc:sldMk cId="1435211519" sldId="443"/>
            <ac:spMk id="5" creationId="{2EFAC3C8-AF95-4CC5-B698-EC80FFBC5DDF}"/>
          </ac:spMkLst>
        </pc:spChg>
      </pc:sldChg>
      <pc:sldChg chg="addSp delSp modSp add del delAnim modAnim">
        <pc:chgData name="Siniša ᵀᴴᴱ ᴼᴿᴵᴳᴵᴻᴬᴸ Wolfenstein" userId="215f646470bc261a" providerId="LiveId" clId="{C41516C0-783E-4BA9-ACA4-621DBEC42857}" dt="2021-03-05T12:16:08.291" v="12500" actId="2696"/>
        <pc:sldMkLst>
          <pc:docMk/>
          <pc:sldMk cId="786683799" sldId="444"/>
        </pc:sldMkLst>
        <pc:spChg chg="add mod">
          <ac:chgData name="Siniša ᵀᴴᴱ ᴼᴿᴵᴳᴵᴻᴬᴸ Wolfenstein" userId="215f646470bc261a" providerId="LiveId" clId="{C41516C0-783E-4BA9-ACA4-621DBEC42857}" dt="2021-02-27T09:06:28.615" v="7558" actId="20577"/>
          <ac:spMkLst>
            <pc:docMk/>
            <pc:sldMk cId="786683799" sldId="444"/>
            <ac:spMk id="3" creationId="{B0D9D6AF-081C-4718-81DC-17715BE6636D}"/>
          </ac:spMkLst>
        </pc:spChg>
        <pc:spChg chg="del">
          <ac:chgData name="Siniša ᵀᴴᴱ ᴼᴿᴵᴳᴵᴻᴬᴸ Wolfenstein" userId="215f646470bc261a" providerId="LiveId" clId="{C41516C0-783E-4BA9-ACA4-621DBEC42857}" dt="2021-02-26T17:49:37.719" v="5908" actId="478"/>
          <ac:spMkLst>
            <pc:docMk/>
            <pc:sldMk cId="786683799" sldId="444"/>
            <ac:spMk id="4" creationId="{CD1598BB-5ECC-4746-B288-C5A0E7279647}"/>
          </ac:spMkLst>
        </pc:spChg>
        <pc:picChg chg="add mod">
          <ac:chgData name="Siniša ᵀᴴᴱ ᴼᴿᴵᴳᴵᴻᴬᴸ Wolfenstein" userId="215f646470bc261a" providerId="LiveId" clId="{C41516C0-783E-4BA9-ACA4-621DBEC42857}" dt="2021-02-27T09:01:56.475" v="7329" actId="1076"/>
          <ac:picMkLst>
            <pc:docMk/>
            <pc:sldMk cId="786683799" sldId="444"/>
            <ac:picMk id="2" creationId="{683C8624-9D71-4DB9-B602-94B134A051A3}"/>
          </ac:picMkLst>
        </pc:picChg>
      </pc:sldChg>
      <pc:sldChg chg="addSp delSp modSp add ord modTransition delAnim modAnim">
        <pc:chgData name="Siniša ᵀᴴᴱ ᴼᴿᴵᴳᴵᴻᴬᴸ Wolfenstein" userId="215f646470bc261a" providerId="LiveId" clId="{C41516C0-783E-4BA9-ACA4-621DBEC42857}" dt="2021-03-05T11:29:23.010" v="10382" actId="14100"/>
        <pc:sldMkLst>
          <pc:docMk/>
          <pc:sldMk cId="1636528981" sldId="445"/>
        </pc:sldMkLst>
        <pc:spChg chg="mod">
          <ac:chgData name="Siniša ᵀᴴᴱ ᴼᴿᴵᴳᴵᴻᴬᴸ Wolfenstein" userId="215f646470bc261a" providerId="LiveId" clId="{C41516C0-783E-4BA9-ACA4-621DBEC42857}" dt="2021-03-05T11:25:05.204" v="10344" actId="20577"/>
          <ac:spMkLst>
            <pc:docMk/>
            <pc:sldMk cId="1636528981" sldId="445"/>
            <ac:spMk id="3" creationId="{B7889F66-CCBB-4BC4-8656-0552E49AE557}"/>
          </ac:spMkLst>
        </pc:spChg>
        <pc:spChg chg="del mod">
          <ac:chgData name="Siniša ᵀᴴᴱ ᴼᴿᴵᴳᴵᴻᴬᴸ Wolfenstein" userId="215f646470bc261a" providerId="LiveId" clId="{C41516C0-783E-4BA9-ACA4-621DBEC42857}" dt="2021-03-05T11:20:36.732" v="10187" actId="478"/>
          <ac:spMkLst>
            <pc:docMk/>
            <pc:sldMk cId="1636528981" sldId="445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C41516C0-783E-4BA9-ACA4-621DBEC42857}" dt="2021-03-05T11:27:33.426" v="10354" actId="1076"/>
          <ac:spMkLst>
            <pc:docMk/>
            <pc:sldMk cId="1636528981" sldId="445"/>
            <ac:spMk id="7" creationId="{2555E9ED-24A7-4A6C-80C8-59CE0B536C0B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7" creationId="{77D2DC19-443B-4987-8B1B-29C193B80C38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8" creationId="{9D9B5869-9AFD-460C-AAF2-49EAF43D2E44}"/>
          </ac:spMkLst>
        </pc:spChg>
        <pc:spChg chg="add mod">
          <ac:chgData name="Siniša ᵀᴴᴱ ᴼᴿᴵᴳᴵᴻᴬᴸ Wolfenstein" userId="215f646470bc261a" providerId="LiveId" clId="{C41516C0-783E-4BA9-ACA4-621DBEC42857}" dt="2021-03-05T11:27:53.728" v="10359" actId="20577"/>
          <ac:spMkLst>
            <pc:docMk/>
            <pc:sldMk cId="1636528981" sldId="445"/>
            <ac:spMk id="8" creationId="{ECE2B9EA-06A8-422A-966A-DA283245AAB4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9" creationId="{A9977CE8-40B2-4C14-9541-CD011C1DC6D9}"/>
          </ac:spMkLst>
        </pc:spChg>
        <pc:spChg chg="add mod">
          <ac:chgData name="Siniša ᵀᴴᴱ ᴼᴿᴵᴳᴵᴻᴬᴸ Wolfenstein" userId="215f646470bc261a" providerId="LiveId" clId="{C41516C0-783E-4BA9-ACA4-621DBEC42857}" dt="2021-03-05T11:28:10.498" v="10362" actId="20577"/>
          <ac:spMkLst>
            <pc:docMk/>
            <pc:sldMk cId="1636528981" sldId="445"/>
            <ac:spMk id="9" creationId="{EE059F60-BEEA-401F-AD00-8A444DABEADA}"/>
          </ac:spMkLst>
        </pc:spChg>
        <pc:spChg chg="add mod">
          <ac:chgData name="Siniša ᵀᴴᴱ ᴼᴿᴵᴳᴵᴻᴬᴸ Wolfenstein" userId="215f646470bc261a" providerId="LiveId" clId="{C41516C0-783E-4BA9-ACA4-621DBEC42857}" dt="2021-03-05T11:28:40.847" v="10368" actId="1036"/>
          <ac:spMkLst>
            <pc:docMk/>
            <pc:sldMk cId="1636528981" sldId="445"/>
            <ac:spMk id="10" creationId="{63147405-C540-47C0-A69A-FC4EFB5805C9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0" creationId="{A055219A-CE4F-4C28-B80A-0DF503EDEBF9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1" creationId="{60FE71BD-CBE3-401D-9B22-6CCF2E5867BC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28:47.667" v="10371" actId="478"/>
          <ac:spMkLst>
            <pc:docMk/>
            <pc:sldMk cId="1636528981" sldId="445"/>
            <ac:spMk id="11" creationId="{62C802B9-2615-4231-91E2-F73BEC4F3266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2" creationId="{433E9763-FFEA-4FF3-9D46-ECB11D492E69}"/>
          </ac:spMkLst>
        </pc:spChg>
        <pc:spChg chg="add mod">
          <ac:chgData name="Siniša ᵀᴴᴱ ᴼᴿᴵᴳᴵᴻᴬᴸ Wolfenstein" userId="215f646470bc261a" providerId="LiveId" clId="{C41516C0-783E-4BA9-ACA4-621DBEC42857}" dt="2021-03-05T11:28:59.092" v="10374" actId="20577"/>
          <ac:spMkLst>
            <pc:docMk/>
            <pc:sldMk cId="1636528981" sldId="445"/>
            <ac:spMk id="12" creationId="{66EDC468-CBE0-485F-8C72-CB914AC069A0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3" creationId="{00FE0B8C-B52C-4FBF-8310-1F314BFFAFA7}"/>
          </ac:spMkLst>
        </pc:spChg>
        <pc:spChg chg="add mod">
          <ac:chgData name="Siniša ᵀᴴᴱ ᴼᴿᴵᴳᴵᴻᴬᴸ Wolfenstein" userId="215f646470bc261a" providerId="LiveId" clId="{C41516C0-783E-4BA9-ACA4-621DBEC42857}" dt="2021-03-05T11:29:17.831" v="10381" actId="1076"/>
          <ac:spMkLst>
            <pc:docMk/>
            <pc:sldMk cId="1636528981" sldId="445"/>
            <ac:spMk id="13" creationId="{EB01ED20-C1F6-4AAF-B1FF-A17EFCA4D48D}"/>
          </ac:spMkLst>
        </pc:spChg>
        <pc:spChg chg="del">
          <ac:chgData name="Siniša ᵀᴴᴱ ᴼᴿᴵᴳᴵᴻᴬᴸ Wolfenstein" userId="215f646470bc261a" providerId="LiveId" clId="{C41516C0-783E-4BA9-ACA4-621DBEC42857}" dt="2021-02-26T17:49:48.414" v="5910" actId="478"/>
          <ac:spMkLst>
            <pc:docMk/>
            <pc:sldMk cId="1636528981" sldId="445"/>
            <ac:spMk id="14" creationId="{E32307F3-FD2D-4979-ADBB-BAEE059F3E1A}"/>
          </ac:spMkLst>
        </pc:spChg>
        <pc:spChg chg="mod">
          <ac:chgData name="Siniša ᵀᴴᴱ ᴼᴿᴵᴳᴵᴻᴬᴸ Wolfenstein" userId="215f646470bc261a" providerId="LiveId" clId="{C41516C0-783E-4BA9-ACA4-621DBEC42857}" dt="2021-03-05T11:29:23.010" v="10382" actId="14100"/>
          <ac:spMkLst>
            <pc:docMk/>
            <pc:sldMk cId="1636528981" sldId="445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2-26T17:59:25.750" v="6634" actId="478"/>
          <ac:spMkLst>
            <pc:docMk/>
            <pc:sldMk cId="1636528981" sldId="445"/>
            <ac:spMk id="16" creationId="{448E1778-637A-4A0D-B243-4A5C0E7B3C37}"/>
          </ac:spMkLst>
        </pc:spChg>
        <pc:picChg chg="mod">
          <ac:chgData name="Siniša ᵀᴴᴱ ᴼᴿᴵᴳᴵᴻᴬᴸ Wolfenstein" userId="215f646470bc261a" providerId="LiveId" clId="{C41516C0-783E-4BA9-ACA4-621DBEC42857}" dt="2021-03-05T11:29:07.783" v="10377" actId="1076"/>
          <ac:picMkLst>
            <pc:docMk/>
            <pc:sldMk cId="1636528981" sldId="44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24:52.103" v="10341" actId="1037"/>
          <ac:picMkLst>
            <pc:docMk/>
            <pc:sldMk cId="1636528981" sldId="445"/>
            <ac:picMk id="4" creationId="{1B2619D9-4F98-4A11-8FFE-57C7EB1F529A}"/>
          </ac:picMkLst>
        </pc:picChg>
      </pc:sldChg>
      <pc:sldChg chg="addSp delSp modSp add ord addAnim delAnim modAnim">
        <pc:chgData name="Siniša ᵀᴴᴱ ᴼᴿᴵᴳᴵᴻᴬᴸ Wolfenstein" userId="215f646470bc261a" providerId="LiveId" clId="{C41516C0-783E-4BA9-ACA4-621DBEC42857}" dt="2021-03-05T12:11:06.608" v="12491" actId="20577"/>
        <pc:sldMkLst>
          <pc:docMk/>
          <pc:sldMk cId="1489011853" sldId="446"/>
        </pc:sldMkLst>
        <pc:spChg chg="del">
          <ac:chgData name="Siniša ᵀᴴᴱ ᴼᴿᴵᴳᴵᴻᴬᴸ Wolfenstein" userId="215f646470bc261a" providerId="LiveId" clId="{C41516C0-783E-4BA9-ACA4-621DBEC42857}" dt="2021-02-26T18:00:57.582" v="6639" actId="478"/>
          <ac:spMkLst>
            <pc:docMk/>
            <pc:sldMk cId="1489011853" sldId="446"/>
            <ac:spMk id="3" creationId="{B7889F66-CCBB-4BC4-8656-0552E49AE557}"/>
          </ac:spMkLst>
        </pc:spChg>
        <pc:spChg chg="add del mod">
          <ac:chgData name="Siniša ᵀᴴᴱ ᴼᴿᴵᴳᴵᴻᴬᴸ Wolfenstein" userId="215f646470bc261a" providerId="LiveId" clId="{C41516C0-783E-4BA9-ACA4-621DBEC42857}" dt="2021-03-05T12:08:39.402" v="12424" actId="478"/>
          <ac:spMkLst>
            <pc:docMk/>
            <pc:sldMk cId="1489011853" sldId="446"/>
            <ac:spMk id="6" creationId="{E3357EF5-82E1-4A4D-9F7B-3FFA56CE150C}"/>
          </ac:spMkLst>
        </pc:spChg>
        <pc:spChg chg="del">
          <ac:chgData name="Siniša ᵀᴴᴱ ᴼᴿᴵᴳᴵᴻᴬᴸ Wolfenstein" userId="215f646470bc261a" providerId="LiveId" clId="{C41516C0-783E-4BA9-ACA4-621DBEC42857}" dt="2021-02-26T18:01:16.953" v="6645" actId="478"/>
          <ac:spMkLst>
            <pc:docMk/>
            <pc:sldMk cId="1489011853" sldId="446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C41516C0-783E-4BA9-ACA4-621DBEC42857}" dt="2021-02-26T18:01:05.323" v="6642" actId="478"/>
          <ac:spMkLst>
            <pc:docMk/>
            <pc:sldMk cId="1489011853" sldId="446"/>
            <ac:spMk id="7" creationId="{2B362786-E7D4-42FA-BF87-D7296EFD2D02}"/>
          </ac:spMkLst>
        </pc:spChg>
        <pc:spChg chg="add del mod">
          <ac:chgData name="Siniša ᵀᴴᴱ ᴼᴿᴵᴳᴵᴻᴬᴸ Wolfenstein" userId="215f646470bc261a" providerId="LiveId" clId="{C41516C0-783E-4BA9-ACA4-621DBEC42857}" dt="2021-03-05T12:08:41.582" v="12425" actId="478"/>
          <ac:spMkLst>
            <pc:docMk/>
            <pc:sldMk cId="1489011853" sldId="446"/>
            <ac:spMk id="7" creationId="{F6CAE0B9-D9FD-4111-A501-DD98F23A926F}"/>
          </ac:spMkLst>
        </pc:spChg>
        <pc:spChg chg="mod">
          <ac:chgData name="Siniša ᵀᴴᴱ ᴼᴿᴵᴳᴵᴻᴬᴸ Wolfenstein" userId="215f646470bc261a" providerId="LiveId" clId="{C41516C0-783E-4BA9-ACA4-621DBEC42857}" dt="2021-03-05T12:11:06.608" v="12491" actId="20577"/>
          <ac:spMkLst>
            <pc:docMk/>
            <pc:sldMk cId="1489011853" sldId="446"/>
            <ac:spMk id="15" creationId="{B6F6218F-B4B9-406F-B418-980485A9DCA8}"/>
          </ac:spMkLst>
        </pc:spChg>
        <pc:picChg chg="add del mod">
          <ac:chgData name="Siniša ᵀᴴᴱ ᴼᴿᴵᴳᴵᴻᴬᴸ Wolfenstein" userId="215f646470bc261a" providerId="LiveId" clId="{C41516C0-783E-4BA9-ACA4-621DBEC42857}" dt="2021-03-05T12:10:38.857" v="12486" actId="478"/>
          <ac:picMkLst>
            <pc:docMk/>
            <pc:sldMk cId="1489011853" sldId="446"/>
            <ac:picMk id="2" creationId="{3C85C17C-2ED4-4E4F-A125-4D7A2CE46B84}"/>
          </ac:picMkLst>
        </pc:picChg>
        <pc:picChg chg="add del mod">
          <ac:chgData name="Siniša ᵀᴴᴱ ᴼᴿᴵᴳᴵᴻᴬᴸ Wolfenstein" userId="215f646470bc261a" providerId="LiveId" clId="{C41516C0-783E-4BA9-ACA4-621DBEC42857}" dt="2021-03-05T12:08:30.378" v="12418" actId="478"/>
          <ac:picMkLst>
            <pc:docMk/>
            <pc:sldMk cId="1489011853" sldId="446"/>
            <ac:picMk id="3" creationId="{AC33F0B4-4B12-4C9A-8DA5-EE8908C0FA4A}"/>
          </ac:picMkLst>
        </pc:picChg>
        <pc:picChg chg="mod">
          <ac:chgData name="Siniša ᵀᴴᴱ ᴼᴿᴵᴳᴵᴻᴬᴸ Wolfenstein" userId="215f646470bc261a" providerId="LiveId" clId="{C41516C0-783E-4BA9-ACA4-621DBEC42857}" dt="2021-03-05T12:04:29.309" v="12281" actId="14100"/>
          <ac:picMkLst>
            <pc:docMk/>
            <pc:sldMk cId="1489011853" sldId="446"/>
            <ac:picMk id="4" creationId="{1B2619D9-4F98-4A11-8FFE-57C7EB1F529A}"/>
          </ac:picMkLst>
        </pc:picChg>
      </pc:sldChg>
      <pc:sldChg chg="modSp add del modAnim">
        <pc:chgData name="Siniša ᵀᴴᴱ ᴼᴿᴵᴳᴵᴻᴬᴸ Wolfenstein" userId="215f646470bc261a" providerId="LiveId" clId="{C41516C0-783E-4BA9-ACA4-621DBEC42857}" dt="2021-03-05T12:04:06.290" v="12271" actId="2696"/>
        <pc:sldMkLst>
          <pc:docMk/>
          <pc:sldMk cId="3380831286" sldId="447"/>
        </pc:sldMkLst>
        <pc:spChg chg="mod">
          <ac:chgData name="Siniša ᵀᴴᴱ ᴼᴿᴵᴳᴵᴻᴬᴸ Wolfenstein" userId="215f646470bc261a" providerId="LiveId" clId="{C41516C0-783E-4BA9-ACA4-621DBEC42857}" dt="2021-02-27T08:59:31.248" v="7317" actId="20577"/>
          <ac:spMkLst>
            <pc:docMk/>
            <pc:sldMk cId="3380831286" sldId="447"/>
            <ac:spMk id="6" creationId="{E3357EF5-82E1-4A4D-9F7B-3FFA56CE150C}"/>
          </ac:spMkLst>
        </pc:spChg>
        <pc:spChg chg="mod">
          <ac:chgData name="Siniša ᵀᴴᴱ ᴼᴿᴵᴳᴵᴻᴬᴸ Wolfenstein" userId="215f646470bc261a" providerId="LiveId" clId="{C41516C0-783E-4BA9-ACA4-621DBEC42857}" dt="2021-02-27T08:56:56.817" v="7094" actId="20577"/>
          <ac:spMkLst>
            <pc:docMk/>
            <pc:sldMk cId="3380831286" sldId="447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7T08:57:01.529" v="7095" actId="1076"/>
          <ac:picMkLst>
            <pc:docMk/>
            <pc:sldMk cId="3380831286" sldId="447"/>
            <ac:picMk id="3" creationId="{AC33F0B4-4B12-4C9A-8DA5-EE8908C0FA4A}"/>
          </ac:picMkLst>
        </pc:picChg>
      </pc:sldChg>
      <pc:sldChg chg="addSp modSp add del modAnim">
        <pc:chgData name="Siniša ᵀᴴᴱ ᴼᴿᴵᴳᴵᴻᴬᴸ Wolfenstein" userId="215f646470bc261a" providerId="LiveId" clId="{C41516C0-783E-4BA9-ACA4-621DBEC42857}" dt="2021-03-05T12:04:09.848" v="12273" actId="2696"/>
        <pc:sldMkLst>
          <pc:docMk/>
          <pc:sldMk cId="1391572783" sldId="449"/>
        </pc:sldMkLst>
        <pc:spChg chg="mod">
          <ac:chgData name="Siniša ᵀᴴᴱ ᴼᴿᴵᴳᴵᴻᴬᴸ Wolfenstein" userId="215f646470bc261a" providerId="LiveId" clId="{C41516C0-783E-4BA9-ACA4-621DBEC42857}" dt="2021-02-27T09:09:43.825" v="7766" actId="14100"/>
          <ac:spMkLst>
            <pc:docMk/>
            <pc:sldMk cId="1391572783" sldId="449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C41516C0-783E-4BA9-ACA4-621DBEC42857}" dt="2021-02-27T09:14:08.298" v="7919" actId="14100"/>
          <ac:spMkLst>
            <pc:docMk/>
            <pc:sldMk cId="1391572783" sldId="44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2-27T09:10:49.951" v="7771" actId="1076"/>
          <ac:picMkLst>
            <pc:docMk/>
            <pc:sldMk cId="1391572783" sldId="44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50:29.031" v="11841" actId="1076"/>
          <ac:picMkLst>
            <pc:docMk/>
            <pc:sldMk cId="1391572783" sldId="44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4:44.791" v="7921" actId="1076"/>
          <ac:picMkLst>
            <pc:docMk/>
            <pc:sldMk cId="1391572783" sldId="449"/>
            <ac:picMk id="5" creationId="{C64A6251-9AA6-4B74-9FF1-883B3AADBEF3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03.151" v="7837" actId="14100"/>
          <ac:picMkLst>
            <pc:docMk/>
            <pc:sldMk cId="1391572783" sldId="449"/>
            <ac:picMk id="7" creationId="{3DD7C7D1-E3A0-4D64-BA30-1C24DDCD85C2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11.840" v="7844" actId="1035"/>
          <ac:picMkLst>
            <pc:docMk/>
            <pc:sldMk cId="1391572783" sldId="449"/>
            <ac:picMk id="8" creationId="{4E84EDF5-7005-4970-8CF7-3514D6DE4FDC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26.964" v="7854" actId="1035"/>
          <ac:picMkLst>
            <pc:docMk/>
            <pc:sldMk cId="1391572783" sldId="449"/>
            <ac:picMk id="9" creationId="{8D8FCA4C-02F9-4F27-BB25-5BFDBC4784DE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34.349" v="7857" actId="14100"/>
          <ac:picMkLst>
            <pc:docMk/>
            <pc:sldMk cId="1391572783" sldId="449"/>
            <ac:picMk id="10" creationId="{FFDD4E5E-13B7-49DC-816A-8142DE56F3D8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41.072" v="7860" actId="14100"/>
          <ac:picMkLst>
            <pc:docMk/>
            <pc:sldMk cId="1391572783" sldId="449"/>
            <ac:picMk id="11" creationId="{CE90471D-6AF5-4B9D-81E3-056947D2DFBE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2:47.421" v="7863" actId="14100"/>
          <ac:picMkLst>
            <pc:docMk/>
            <pc:sldMk cId="1391572783" sldId="449"/>
            <ac:picMk id="12" creationId="{DE6BDA56-052E-48EF-A457-0AB4EFC524E8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3:00.792" v="7866" actId="14100"/>
          <ac:picMkLst>
            <pc:docMk/>
            <pc:sldMk cId="1391572783" sldId="449"/>
            <ac:picMk id="13" creationId="{0E729BB7-E6EA-4ACD-B4BA-40EF0409680A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3:08.516" v="7869" actId="14100"/>
          <ac:picMkLst>
            <pc:docMk/>
            <pc:sldMk cId="1391572783" sldId="449"/>
            <ac:picMk id="14" creationId="{7226E5D6-8215-452D-8F48-FEFE2467F4FB}"/>
          </ac:picMkLst>
        </pc:picChg>
      </pc:sldChg>
      <pc:sldChg chg="addSp delSp modSp add del delAnim modAnim">
        <pc:chgData name="Siniša ᵀᴴᴱ ᴼᴿᴵᴳᴵᴻᴬᴸ Wolfenstein" userId="215f646470bc261a" providerId="LiveId" clId="{C41516C0-783E-4BA9-ACA4-621DBEC42857}" dt="2021-03-05T12:04:10.826" v="12274" actId="2696"/>
        <pc:sldMkLst>
          <pc:docMk/>
          <pc:sldMk cId="1324066011" sldId="450"/>
        </pc:sldMkLst>
        <pc:spChg chg="del">
          <ac:chgData name="Siniša ᵀᴴᴱ ᴼᴿᴵᴳᴵᴻᴬᴸ Wolfenstein" userId="215f646470bc261a" providerId="LiveId" clId="{C41516C0-783E-4BA9-ACA4-621DBEC42857}" dt="2021-02-27T09:15:58.662" v="7937" actId="478"/>
          <ac:spMkLst>
            <pc:docMk/>
            <pc:sldMk cId="1324066011" sldId="450"/>
            <ac:spMk id="6" creationId="{E3357EF5-82E1-4A4D-9F7B-3FFA56CE150C}"/>
          </ac:spMkLst>
        </pc:spChg>
        <pc:spChg chg="add del mod">
          <ac:chgData name="Siniša ᵀᴴᴱ ᴼᴿᴵᴳᴵᴻᴬᴸ Wolfenstein" userId="215f646470bc261a" providerId="LiveId" clId="{C41516C0-783E-4BA9-ACA4-621DBEC42857}" dt="2021-02-27T09:16:00.797" v="7938" actId="478"/>
          <ac:spMkLst>
            <pc:docMk/>
            <pc:sldMk cId="1324066011" sldId="450"/>
            <ac:spMk id="7" creationId="{E53CF3C8-6B5E-479F-BD4A-92B5BF79CCC8}"/>
          </ac:spMkLst>
        </pc:spChg>
        <pc:spChg chg="add mod">
          <ac:chgData name="Siniša ᵀᴴᴱ ᴼᴿᴵᴳᴵᴻᴬᴸ Wolfenstein" userId="215f646470bc261a" providerId="LiveId" clId="{C41516C0-783E-4BA9-ACA4-621DBEC42857}" dt="2021-02-27T09:21:48.151" v="8271" actId="27636"/>
          <ac:spMkLst>
            <pc:docMk/>
            <pc:sldMk cId="1324066011" sldId="450"/>
            <ac:spMk id="10" creationId="{F8F1E85A-D574-4D9B-86DA-B468F33E9CF1}"/>
          </ac:spMkLst>
        </pc:spChg>
        <pc:spChg chg="mod">
          <ac:chgData name="Siniša ᵀᴴᴱ ᴼᴿᴵᴳᴵᴻᴬᴸ Wolfenstein" userId="215f646470bc261a" providerId="LiveId" clId="{C41516C0-783E-4BA9-ACA4-621DBEC42857}" dt="2021-02-27T09:17:53.174" v="8052" actId="20577"/>
          <ac:spMkLst>
            <pc:docMk/>
            <pc:sldMk cId="1324066011" sldId="450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C41516C0-783E-4BA9-ACA4-621DBEC42857}" dt="2021-02-27T09:15:50.212" v="7934" actId="478"/>
          <ac:picMkLst>
            <pc:docMk/>
            <pc:sldMk cId="1324066011" sldId="450"/>
            <ac:picMk id="2" creationId="{3C85C17C-2ED4-4E4F-A125-4D7A2CE46B84}"/>
          </ac:picMkLst>
        </pc:picChg>
        <pc:picChg chg="del">
          <ac:chgData name="Siniša ᵀᴴᴱ ᴼᴿᴵᴳᴵᴻᴬᴸ Wolfenstein" userId="215f646470bc261a" providerId="LiveId" clId="{C41516C0-783E-4BA9-ACA4-621DBEC42857}" dt="2021-02-27T09:15:56.389" v="7936" actId="478"/>
          <ac:picMkLst>
            <pc:docMk/>
            <pc:sldMk cId="1324066011" sldId="450"/>
            <ac:picMk id="3" creationId="{AC33F0B4-4B12-4C9A-8DA5-EE8908C0FA4A}"/>
          </ac:picMkLst>
        </pc:picChg>
        <pc:picChg chg="add mod">
          <ac:chgData name="Siniša ᵀᴴᴱ ᴼᴿᴵᴳᴵᴻᴬᴸ Wolfenstein" userId="215f646470bc261a" providerId="LiveId" clId="{C41516C0-783E-4BA9-ACA4-621DBEC42857}" dt="2021-02-27T09:18:20.940" v="8058" actId="208"/>
          <ac:picMkLst>
            <pc:docMk/>
            <pc:sldMk cId="1324066011" sldId="450"/>
            <ac:picMk id="8" creationId="{3BAF4FD9-F7E6-4E38-A777-97290542AF1D}"/>
          </ac:picMkLst>
        </pc:picChg>
      </pc:sldChg>
      <pc:sldChg chg="addSp delSp modSp add delAnim modAnim">
        <pc:chgData name="Siniša ᵀᴴᴱ ᴼᴿᴵᴳᴵᴻᴬᴸ Wolfenstein" userId="215f646470bc261a" providerId="LiveId" clId="{C41516C0-783E-4BA9-ACA4-621DBEC42857}" dt="2021-03-05T11:34:40.515" v="11008"/>
        <pc:sldMkLst>
          <pc:docMk/>
          <pc:sldMk cId="2181286319" sldId="451"/>
        </pc:sldMkLst>
        <pc:spChg chg="del">
          <ac:chgData name="Siniša ᵀᴴᴱ ᴼᴿᴵᴳᴵᴻᴬᴸ Wolfenstein" userId="215f646470bc261a" providerId="LiveId" clId="{C41516C0-783E-4BA9-ACA4-621DBEC42857}" dt="2021-03-05T11:15:14.161" v="9771" actId="478"/>
          <ac:spMkLst>
            <pc:docMk/>
            <pc:sldMk cId="2181286319" sldId="451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C41516C0-783E-4BA9-ACA4-621DBEC42857}" dt="2021-03-05T11:15:09.557" v="9769" actId="478"/>
          <ac:spMkLst>
            <pc:docMk/>
            <pc:sldMk cId="2181286319" sldId="451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15:16.424" v="9772" actId="478"/>
          <ac:spMkLst>
            <pc:docMk/>
            <pc:sldMk cId="2181286319" sldId="451"/>
            <ac:spMk id="8" creationId="{CB31F1A4-897A-4B9C-BB90-C96CE7E1AD9F}"/>
          </ac:spMkLst>
        </pc:spChg>
        <pc:spChg chg="mod">
          <ac:chgData name="Siniša ᵀᴴᴱ ᴼᴿᴵᴳᴵᴻᴬᴸ Wolfenstein" userId="215f646470bc261a" providerId="LiveId" clId="{C41516C0-783E-4BA9-ACA4-621DBEC42857}" dt="2021-03-05T11:19:23.321" v="10157" actId="20577"/>
          <ac:spMkLst>
            <pc:docMk/>
            <pc:sldMk cId="2181286319" sldId="451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C41516C0-783E-4BA9-ACA4-621DBEC42857}" dt="2021-03-05T11:15:50.322" v="9779" actId="478"/>
          <ac:spMkLst>
            <pc:docMk/>
            <pc:sldMk cId="2181286319" sldId="451"/>
            <ac:spMk id="16" creationId="{448E1778-637A-4A0D-B243-4A5C0E7B3C37}"/>
          </ac:spMkLst>
        </pc:spChg>
        <pc:spChg chg="del">
          <ac:chgData name="Siniša ᵀᴴᴱ ᴼᴿᴵᴳᴵᴻᴬᴸ Wolfenstein" userId="215f646470bc261a" providerId="LiveId" clId="{C41516C0-783E-4BA9-ACA4-621DBEC42857}" dt="2021-03-05T11:15:41.779" v="9775" actId="478"/>
          <ac:spMkLst>
            <pc:docMk/>
            <pc:sldMk cId="2181286319" sldId="451"/>
            <ac:spMk id="17" creationId="{B6627E99-7364-45E5-A1FE-969454A06272}"/>
          </ac:spMkLst>
        </pc:spChg>
        <pc:spChg chg="del">
          <ac:chgData name="Siniša ᵀᴴᴱ ᴼᴿᴵᴳᴵᴻᴬᴸ Wolfenstein" userId="215f646470bc261a" providerId="LiveId" clId="{C41516C0-783E-4BA9-ACA4-621DBEC42857}" dt="2021-03-05T11:15:42.895" v="9776" actId="478"/>
          <ac:spMkLst>
            <pc:docMk/>
            <pc:sldMk cId="2181286319" sldId="451"/>
            <ac:spMk id="18" creationId="{D035F309-7B4A-4D33-9B02-B9D888CCE6B6}"/>
          </ac:spMkLst>
        </pc:spChg>
        <pc:spChg chg="del">
          <ac:chgData name="Siniša ᵀᴴᴱ ᴼᴿᴵᴳᴵᴻᴬᴸ Wolfenstein" userId="215f646470bc261a" providerId="LiveId" clId="{C41516C0-783E-4BA9-ACA4-621DBEC42857}" dt="2021-03-05T11:15:46.704" v="9777" actId="478"/>
          <ac:spMkLst>
            <pc:docMk/>
            <pc:sldMk cId="2181286319" sldId="451"/>
            <ac:spMk id="19" creationId="{3E28C6F4-8904-4E11-BD56-B0182CA7A52E}"/>
          </ac:spMkLst>
        </pc:spChg>
        <pc:spChg chg="del">
          <ac:chgData name="Siniša ᵀᴴᴱ ᴼᴿᴵᴳᴵᴻᴬᴸ Wolfenstein" userId="215f646470bc261a" providerId="LiveId" clId="{C41516C0-783E-4BA9-ACA4-621DBEC42857}" dt="2021-03-05T11:15:48.546" v="9778" actId="478"/>
          <ac:spMkLst>
            <pc:docMk/>
            <pc:sldMk cId="2181286319" sldId="451"/>
            <ac:spMk id="20" creationId="{F372A6DA-7A12-402E-9CD4-47E38A4D66B5}"/>
          </ac:spMkLst>
        </pc:spChg>
        <pc:picChg chg="mod">
          <ac:chgData name="Siniša ᵀᴴᴱ ᴼᴿᴵᴳᴵᴻᴬᴸ Wolfenstein" userId="215f646470bc261a" providerId="LiveId" clId="{C41516C0-783E-4BA9-ACA4-621DBEC42857}" dt="2021-03-05T11:15:31.360" v="9773" actId="1076"/>
          <ac:picMkLst>
            <pc:docMk/>
            <pc:sldMk cId="2181286319" sldId="451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15:11.681" v="9770" actId="1076"/>
          <ac:picMkLst>
            <pc:docMk/>
            <pc:sldMk cId="2181286319" sldId="451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C41516C0-783E-4BA9-ACA4-621DBEC42857}" dt="2021-03-05T11:15:39.301" v="9774" actId="478"/>
          <ac:picMkLst>
            <pc:docMk/>
            <pc:sldMk cId="2181286319" sldId="451"/>
            <ac:picMk id="5" creationId="{BDE14456-7431-426F-92FB-F1A68777466D}"/>
          </ac:picMkLst>
        </pc:picChg>
      </pc:sldChg>
      <pc:sldChg chg="addSp delSp modSp new add modAnim">
        <pc:chgData name="Siniša ᵀᴴᴱ ᴼᴿᴵᴳᴵᴻᴬᴸ Wolfenstein" userId="215f646470bc261a" providerId="LiveId" clId="{C41516C0-783E-4BA9-ACA4-621DBEC42857}" dt="2021-03-05T11:46:48.420" v="11833" actId="1076"/>
        <pc:sldMkLst>
          <pc:docMk/>
          <pc:sldMk cId="1844088445" sldId="452"/>
        </pc:sldMkLst>
        <pc:spChg chg="del">
          <ac:chgData name="Siniša ᵀᴴᴱ ᴼᴿᴵᴳᴵᴻᴬᴸ Wolfenstein" userId="215f646470bc261a" providerId="LiveId" clId="{C41516C0-783E-4BA9-ACA4-621DBEC42857}" dt="2021-03-05T11:19:41.885" v="10160" actId="478"/>
          <ac:spMkLst>
            <pc:docMk/>
            <pc:sldMk cId="1844088445" sldId="452"/>
            <ac:spMk id="2" creationId="{A05742DE-D8F5-4CC2-BB98-495EAFBE07A2}"/>
          </ac:spMkLst>
        </pc:spChg>
        <pc:spChg chg="del">
          <ac:chgData name="Siniša ᵀᴴᴱ ᴼᴿᴵᴳᴵᴻᴬᴸ Wolfenstein" userId="215f646470bc261a" providerId="LiveId" clId="{C41516C0-783E-4BA9-ACA4-621DBEC42857}" dt="2021-03-05T11:19:43.022" v="10161" actId="478"/>
          <ac:spMkLst>
            <pc:docMk/>
            <pc:sldMk cId="1844088445" sldId="452"/>
            <ac:spMk id="3" creationId="{6F66CDDB-4900-49C9-958E-6B13251691DC}"/>
          </ac:spMkLst>
        </pc:spChg>
        <pc:spChg chg="add mod">
          <ac:chgData name="Siniša ᵀᴴᴱ ᴼᴿᴵᴳᴵᴻᴬᴸ Wolfenstein" userId="215f646470bc261a" providerId="LiveId" clId="{C41516C0-783E-4BA9-ACA4-621DBEC42857}" dt="2021-03-05T11:46:42.121" v="11832" actId="1076"/>
          <ac:spMkLst>
            <pc:docMk/>
            <pc:sldMk cId="1844088445" sldId="452"/>
            <ac:spMk id="4" creationId="{CAEAFDDA-7008-4C4E-9B0E-65FE71AD94CE}"/>
          </ac:spMkLst>
        </pc:spChg>
        <pc:spChg chg="add mod">
          <ac:chgData name="Siniša ᵀᴴᴱ ᴼᴿᴵᴳᴵᴻᴬᴸ Wolfenstein" userId="215f646470bc261a" providerId="LiveId" clId="{C41516C0-783E-4BA9-ACA4-621DBEC42857}" dt="2021-03-05T11:46:48.420" v="11833" actId="1076"/>
          <ac:spMkLst>
            <pc:docMk/>
            <pc:sldMk cId="1844088445" sldId="452"/>
            <ac:spMk id="5" creationId="{EB25307E-C1EC-4AA3-BDA1-706D9ECB9D01}"/>
          </ac:spMkLst>
        </pc:spChg>
      </pc:sldChg>
      <pc:sldChg chg="addSp delSp modSp add modTransition delAnim modAnim">
        <pc:chgData name="Siniša ᵀᴴᴱ ᴼᴿᴵᴳᴵᴻᴬᴸ Wolfenstein" userId="215f646470bc261a" providerId="LiveId" clId="{C41516C0-783E-4BA9-ACA4-621DBEC42857}" dt="2021-03-05T11:38:24.071" v="11078" actId="1035"/>
        <pc:sldMkLst>
          <pc:docMk/>
          <pc:sldMk cId="761187241" sldId="453"/>
        </pc:sldMkLst>
        <pc:spChg chg="del">
          <ac:chgData name="Siniša ᵀᴴᴱ ᴼᴿᴵᴳᴵᴻᴬᴸ Wolfenstein" userId="215f646470bc261a" providerId="LiveId" clId="{C41516C0-783E-4BA9-ACA4-621DBEC42857}" dt="2021-03-05T11:30:11.625" v="10420" actId="478"/>
          <ac:spMkLst>
            <pc:docMk/>
            <pc:sldMk cId="761187241" sldId="453"/>
            <ac:spMk id="3" creationId="{B7889F66-CCBB-4BC4-8656-0552E49AE557}"/>
          </ac:spMkLst>
        </pc:spChg>
        <pc:spChg chg="add del mod">
          <ac:chgData name="Siniša ᵀᴴᴱ ᴼᴿᴵᴳᴵᴻᴬᴸ Wolfenstein" userId="215f646470bc261a" providerId="LiveId" clId="{C41516C0-783E-4BA9-ACA4-621DBEC42857}" dt="2021-03-05T11:30:14.199" v="10421" actId="478"/>
          <ac:spMkLst>
            <pc:docMk/>
            <pc:sldMk cId="761187241" sldId="453"/>
            <ac:spMk id="6" creationId="{349B2081-FE9C-434A-A024-1244B32B926F}"/>
          </ac:spMkLst>
        </pc:spChg>
        <pc:spChg chg="mod">
          <ac:chgData name="Siniša ᵀᴴᴱ ᴼᴿᴵᴳᴵᴻᴬᴸ Wolfenstein" userId="215f646470bc261a" providerId="LiveId" clId="{C41516C0-783E-4BA9-ACA4-621DBEC42857}" dt="2021-03-05T11:38:24.071" v="11078" actId="1035"/>
          <ac:spMkLst>
            <pc:docMk/>
            <pc:sldMk cId="761187241" sldId="45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C41516C0-783E-4BA9-ACA4-621DBEC42857}" dt="2021-03-05T11:30:16.944" v="10422" actId="1076"/>
          <ac:picMkLst>
            <pc:docMk/>
            <pc:sldMk cId="761187241" sldId="45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C41516C0-783E-4BA9-ACA4-621DBEC42857}" dt="2021-03-05T11:30:01.426" v="10387" actId="1076"/>
          <ac:picMkLst>
            <pc:docMk/>
            <pc:sldMk cId="761187241" sldId="453"/>
            <ac:picMk id="4" creationId="{1B2619D9-4F98-4A11-8FFE-57C7EB1F529A}"/>
          </ac:picMkLst>
        </pc:picChg>
      </pc:sldChg>
      <pc:sldChg chg="delSp add del delAnim">
        <pc:chgData name="Siniša ᵀᴴᴱ ᴼᴿᴵᴳᴵᴻᴬᴸ Wolfenstein" userId="215f646470bc261a" providerId="LiveId" clId="{C41516C0-783E-4BA9-ACA4-621DBEC42857}" dt="2021-03-05T12:04:17.820" v="12278" actId="2696"/>
        <pc:sldMkLst>
          <pc:docMk/>
          <pc:sldMk cId="2674256729" sldId="454"/>
        </pc:sldMkLst>
        <pc:spChg chg="del">
          <ac:chgData name="Siniša ᵀᴴᴱ ᴼᴿᴵᴳᴵᴻᴬᴸ Wolfenstein" userId="215f646470bc261a" providerId="LiveId" clId="{C41516C0-783E-4BA9-ACA4-621DBEC42857}" dt="2021-03-05T11:46:57.685" v="11836" actId="478"/>
          <ac:spMkLst>
            <pc:docMk/>
            <pc:sldMk cId="2674256729" sldId="454"/>
            <ac:spMk id="4" creationId="{CAEAFDDA-7008-4C4E-9B0E-65FE71AD94CE}"/>
          </ac:spMkLst>
        </pc:spChg>
        <pc:spChg chg="del">
          <ac:chgData name="Siniša ᵀᴴᴱ ᴼᴿᴵᴳᴵᴻᴬᴸ Wolfenstein" userId="215f646470bc261a" providerId="LiveId" clId="{C41516C0-783E-4BA9-ACA4-621DBEC42857}" dt="2021-03-05T11:46:58.890" v="11837" actId="478"/>
          <ac:spMkLst>
            <pc:docMk/>
            <pc:sldMk cId="2674256729" sldId="454"/>
            <ac:spMk id="5" creationId="{EB25307E-C1EC-4AA3-BDA1-706D9ECB9D01}"/>
          </ac:spMkLst>
        </pc:spChg>
      </pc:sldChg>
      <pc:sldChg chg="addSp delSp modSp add delAnim modAnim">
        <pc:chgData name="Siniša ᵀᴴᴱ ᴼᴿᴵᴳᴵᴻᴬᴸ Wolfenstein" userId="215f646470bc261a" providerId="LiveId" clId="{C41516C0-783E-4BA9-ACA4-621DBEC42857}" dt="2021-03-05T12:15:47.821" v="12499" actId="20577"/>
        <pc:sldMkLst>
          <pc:docMk/>
          <pc:sldMk cId="2684410733" sldId="455"/>
        </pc:sldMkLst>
        <pc:spChg chg="mod">
          <ac:chgData name="Siniša ᵀᴴᴱ ᴼᴿᴵᴳᴵᴻᴬᴸ Wolfenstein" userId="215f646470bc261a" providerId="LiveId" clId="{C41516C0-783E-4BA9-ACA4-621DBEC42857}" dt="2021-03-05T11:59:27.611" v="12113" actId="20577"/>
          <ac:spMkLst>
            <pc:docMk/>
            <pc:sldMk cId="2684410733" sldId="455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C41516C0-783E-4BA9-ACA4-621DBEC42857}" dt="2021-03-05T12:05:31.924" v="12309" actId="1076"/>
          <ac:spMkLst>
            <pc:docMk/>
            <pc:sldMk cId="2684410733" sldId="455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2" creationId="{5C118214-5468-43C9-AB6D-90DA0A98ECD1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0.287" v="12493" actId="20577"/>
          <ac:spMkLst>
            <pc:docMk/>
            <pc:sldMk cId="2684410733" sldId="455"/>
            <ac:spMk id="13" creationId="{8190215F-4112-4D0E-A298-6DDC3E3F273E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3.106" v="12494" actId="20577"/>
          <ac:spMkLst>
            <pc:docMk/>
            <pc:sldMk cId="2684410733" sldId="455"/>
            <ac:spMk id="14" creationId="{1F9B4205-D2A3-4745-AD46-90135400FEFB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6.270" v="12495" actId="20577"/>
          <ac:spMkLst>
            <pc:docMk/>
            <pc:sldMk cId="2684410733" sldId="455"/>
            <ac:spMk id="15" creationId="{2D21EFF1-AB36-4BE2-A53B-84E484A2FFCD}"/>
          </ac:spMkLst>
        </pc:spChg>
        <pc:spChg chg="add mod">
          <ac:chgData name="Siniša ᵀᴴᴱ ᴼᴿᴵᴳᴵᴻᴬᴸ Wolfenstein" userId="215f646470bc261a" providerId="LiveId" clId="{C41516C0-783E-4BA9-ACA4-621DBEC42857}" dt="2021-03-05T12:15:09.406" v="12496" actId="20577"/>
          <ac:spMkLst>
            <pc:docMk/>
            <pc:sldMk cId="2684410733" sldId="455"/>
            <ac:spMk id="16" creationId="{60D36651-2201-497C-BBF0-0B31F09BCC27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7" creationId="{CF524A9C-EB16-4E1C-8D4B-9140BABDB50A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8" creationId="{4E9F6A94-759D-42BE-ADAC-B9F9A2A832B8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19" creationId="{2A9E0FCD-8272-4CF3-915A-5F2C9E3954A3}"/>
          </ac:spMkLst>
        </pc:spChg>
        <pc:spChg chg="del">
          <ac:chgData name="Siniša ᵀᴴᴱ ᴼᴿᴵᴳᴵᴻᴬᴸ Wolfenstein" userId="215f646470bc261a" providerId="LiveId" clId="{C41516C0-783E-4BA9-ACA4-621DBEC42857}" dt="2021-03-05T12:01:02.786" v="12118" actId="478"/>
          <ac:spMkLst>
            <pc:docMk/>
            <pc:sldMk cId="2684410733" sldId="455"/>
            <ac:spMk id="20" creationId="{BA9AD8BD-EF5E-4DB8-8705-4DD6FEF8CEC6}"/>
          </ac:spMkLst>
        </pc:spChg>
        <pc:spChg chg="del">
          <ac:chgData name="Siniša ᵀᴴᴱ ᴼᴿᴵᴳᴵᴻᴬᴸ Wolfenstein" userId="215f646470bc261a" providerId="LiveId" clId="{C41516C0-783E-4BA9-ACA4-621DBEC42857}" dt="2021-03-05T12:01:06.312" v="12120" actId="478"/>
          <ac:spMkLst>
            <pc:docMk/>
            <pc:sldMk cId="2684410733" sldId="455"/>
            <ac:spMk id="21" creationId="{3D36E3B6-DAC8-423F-A868-ECCA0317F8F8}"/>
          </ac:spMkLst>
        </pc:spChg>
        <pc:spChg chg="add mod">
          <ac:chgData name="Siniša ᵀᴴᴱ ᴼᴿᴵᴳᴵᴻᴬᴸ Wolfenstein" userId="215f646470bc261a" providerId="LiveId" clId="{C41516C0-783E-4BA9-ACA4-621DBEC42857}" dt="2021-03-05T12:06:34.256" v="12394" actId="1036"/>
          <ac:spMkLst>
            <pc:docMk/>
            <pc:sldMk cId="2684410733" sldId="455"/>
            <ac:spMk id="22" creationId="{7983D595-DA4F-498C-A751-4CBB11A0227C}"/>
          </ac:spMkLst>
        </pc:spChg>
        <pc:spChg chg="add mod">
          <ac:chgData name="Siniša ᵀᴴᴱ ᴼᴿᴵᴳᴵᴻᴬᴸ Wolfenstein" userId="215f646470bc261a" providerId="LiveId" clId="{C41516C0-783E-4BA9-ACA4-621DBEC42857}" dt="2021-03-05T12:15:33.067" v="12497"/>
          <ac:spMkLst>
            <pc:docMk/>
            <pc:sldMk cId="2684410733" sldId="455"/>
            <ac:spMk id="23" creationId="{A8E45A76-EA8A-4611-8147-F63EC1C2F668}"/>
          </ac:spMkLst>
        </pc:spChg>
        <pc:spChg chg="add mod">
          <ac:chgData name="Siniša ᵀᴴᴱ ᴼᴿᴵᴳᴵᴻᴬᴸ Wolfenstein" userId="215f646470bc261a" providerId="LiveId" clId="{C41516C0-783E-4BA9-ACA4-621DBEC42857}" dt="2021-03-05T12:15:47.821" v="12499" actId="20577"/>
          <ac:spMkLst>
            <pc:docMk/>
            <pc:sldMk cId="2684410733" sldId="455"/>
            <ac:spMk id="24" creationId="{931FD528-B649-4336-8C17-E66DF6C7556D}"/>
          </ac:spMkLst>
        </pc:spChg>
        <pc:picChg chg="mod">
          <ac:chgData name="Siniša ᵀᴴᴱ ᴼᴿᴵᴳᴵᴻᴬᴸ Wolfenstein" userId="215f646470bc261a" providerId="LiveId" clId="{C41516C0-783E-4BA9-ACA4-621DBEC42857}" dt="2021-03-05T12:05:40.306" v="12325" actId="1035"/>
          <ac:picMkLst>
            <pc:docMk/>
            <pc:sldMk cId="2684410733" sldId="455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C41516C0-783E-4BA9-ACA4-621DBEC42857}" dt="2021-03-05T12:05:37.399" v="12323" actId="1036"/>
          <ac:picMkLst>
            <pc:docMk/>
            <pc:sldMk cId="2684410733" sldId="455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C41516C0-783E-4BA9-ACA4-621DBEC42857}" dt="2021-03-05T12:05:52.566" v="12330" actId="1076"/>
          <ac:picMkLst>
            <pc:docMk/>
            <pc:sldMk cId="2684410733" sldId="455"/>
            <ac:picMk id="4" creationId="{C1962E36-051C-43C8-9E2E-BDE7CC497F74}"/>
          </ac:picMkLst>
        </pc:picChg>
      </pc:sldChg>
      <pc:sldChg chg="modSp add del">
        <pc:chgData name="Siniša ᵀᴴᴱ ᴼᴿᴵᴳᴵᴻᴬᴸ Wolfenstein" userId="215f646470bc261a" providerId="LiveId" clId="{C41516C0-783E-4BA9-ACA4-621DBEC42857}" dt="2021-03-05T12:11:20.910" v="12492" actId="2696"/>
        <pc:sldMkLst>
          <pc:docMk/>
          <pc:sldMk cId="4184561343" sldId="456"/>
        </pc:sldMkLst>
        <pc:picChg chg="mod">
          <ac:chgData name="Siniša ᵀᴴᴱ ᴼᴿᴵᴳᴵᴻᴬᴸ Wolfenstein" userId="215f646470bc261a" providerId="LiveId" clId="{C41516C0-783E-4BA9-ACA4-621DBEC42857}" dt="2021-03-05T12:04:36.682" v="12283" actId="14100"/>
          <ac:picMkLst>
            <pc:docMk/>
            <pc:sldMk cId="4184561343" sldId="456"/>
            <ac:picMk id="4" creationId="{1B2619D9-4F98-4A11-8FFE-57C7EB1F52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11.10.2022.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6960709-ba73-413e-9361-b4cfef050429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ordwall.net/play/918/956/8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5;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Healthy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and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green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320377" y="3429000"/>
            <a:ext cx="5537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Childline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93441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3047" y="2964677"/>
            <a:ext cx="11667817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https://www.e-sfera.hr/dodatni-digitalni-sadrzaji/16960709-ba73-413e-9361-b4cfef050429/</a:t>
            </a:r>
            <a:endParaRPr lang="hr-HR" sz="2000" dirty="0"/>
          </a:p>
          <a:p>
            <a:pPr marL="0" indent="0" algn="ctr">
              <a:buNone/>
            </a:pPr>
            <a:r>
              <a:rPr lang="en-US" sz="2000" b="1" u="sng" dirty="0"/>
              <a:t>Top ten strange food people eat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222359" y="300526"/>
            <a:ext cx="5123397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do</a:t>
            </a:r>
            <a:r>
              <a:rPr lang="hr-HR" sz="2000" dirty="0"/>
              <a:t> </a:t>
            </a:r>
            <a:r>
              <a:rPr lang="en-US" sz="2000" dirty="0"/>
              <a:t>you most often think about?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sometimes</a:t>
            </a:r>
            <a:r>
              <a:rPr lang="hr-HR" sz="2000" dirty="0"/>
              <a:t> </a:t>
            </a:r>
            <a:r>
              <a:rPr lang="en-US" sz="2000" dirty="0"/>
              <a:t>think about things that make you worried or</a:t>
            </a:r>
            <a:r>
              <a:rPr lang="hr-HR" sz="2000" dirty="0"/>
              <a:t> </a:t>
            </a:r>
            <a:r>
              <a:rPr lang="en-US" sz="2000" dirty="0"/>
              <a:t>unhappy?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 What usually bothers you and your</a:t>
            </a:r>
            <a:r>
              <a:rPr lang="hr-HR" sz="2000" dirty="0"/>
              <a:t> </a:t>
            </a:r>
            <a:r>
              <a:rPr lang="en-US" sz="2000" dirty="0"/>
              <a:t>friends?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talk about it?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Can you share it</a:t>
            </a:r>
            <a:r>
              <a:rPr lang="hr-HR" sz="2000" dirty="0"/>
              <a:t> </a:t>
            </a:r>
            <a:r>
              <a:rPr lang="en-US" sz="2000" dirty="0"/>
              <a:t>with your parents,</a:t>
            </a:r>
            <a:r>
              <a:rPr lang="hr-HR" sz="2000" dirty="0"/>
              <a:t> </a:t>
            </a:r>
            <a:r>
              <a:rPr lang="en-US" sz="2000" dirty="0"/>
              <a:t>grandparents, teachers, or</a:t>
            </a:r>
            <a:r>
              <a:rPr lang="hr-HR" sz="2000" dirty="0"/>
              <a:t> </a:t>
            </a:r>
            <a:r>
              <a:rPr lang="en-US" sz="2000" dirty="0"/>
              <a:t>someone else?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sometimes write about</a:t>
            </a:r>
            <a:r>
              <a:rPr lang="hr-HR" sz="2000" dirty="0"/>
              <a:t> </a:t>
            </a:r>
            <a:r>
              <a:rPr lang="en-US" sz="2000" dirty="0"/>
              <a:t>those problems?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 sometimes read</a:t>
            </a:r>
            <a:r>
              <a:rPr lang="hr-HR" sz="2000" dirty="0"/>
              <a:t> </a:t>
            </a:r>
            <a:r>
              <a:rPr lang="en-US" sz="2000" dirty="0"/>
              <a:t>problem letters in youth magazines?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 you</a:t>
            </a:r>
            <a:r>
              <a:rPr lang="hr-HR" sz="2000" dirty="0"/>
              <a:t> </a:t>
            </a:r>
            <a:r>
              <a:rPr lang="en-US" sz="2000" dirty="0"/>
              <a:t>like the answers to the letters?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Have you ever</a:t>
            </a:r>
            <a:r>
              <a:rPr lang="hr-HR" sz="2000" dirty="0"/>
              <a:t> </a:t>
            </a:r>
            <a:r>
              <a:rPr lang="en-US" sz="2000" dirty="0"/>
              <a:t>sent such a letter to a magazine?</a:t>
            </a:r>
            <a:r>
              <a:rPr lang="hr-HR" sz="2000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4" y="17370"/>
            <a:ext cx="5142489" cy="68406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0" y="168970"/>
            <a:ext cx="7934677" cy="69203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8369915" y="166371"/>
            <a:ext cx="3786950" cy="71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letters</a:t>
            </a:r>
            <a:r>
              <a:rPr lang="hr-HR" sz="2000" b="1" dirty="0"/>
              <a:t>. </a:t>
            </a:r>
            <a:endParaRPr lang="hr-HR" sz="2000" i="1" dirty="0"/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448E1778-637A-4A0D-B243-4A5C0E7B3C37}"/>
              </a:ext>
            </a:extLst>
          </p:cNvPr>
          <p:cNvSpPr txBox="1">
            <a:spLocks/>
          </p:cNvSpPr>
          <p:nvPr/>
        </p:nvSpPr>
        <p:spPr>
          <a:xfrm>
            <a:off x="8358485" y="2343706"/>
            <a:ext cx="3863890" cy="337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are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problems</a:t>
            </a:r>
            <a:r>
              <a:rPr lang="hr-HR" sz="2000" b="1" dirty="0"/>
              <a:t>?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E14456-7431-426F-92FB-F1A687774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541" y="3040694"/>
            <a:ext cx="6508087" cy="27384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B6627E99-7364-45E5-A1FE-969454A06272}"/>
              </a:ext>
            </a:extLst>
          </p:cNvPr>
          <p:cNvSpPr txBox="1">
            <a:spLocks/>
          </p:cNvSpPr>
          <p:nvPr/>
        </p:nvSpPr>
        <p:spPr>
          <a:xfrm>
            <a:off x="7613049" y="3629145"/>
            <a:ext cx="424079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Her friends tease her about her weight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D035F309-7B4A-4D33-9B02-B9D888CCE6B6}"/>
              </a:ext>
            </a:extLst>
          </p:cNvPr>
          <p:cNvSpPr txBox="1">
            <a:spLocks/>
          </p:cNvSpPr>
          <p:nvPr/>
        </p:nvSpPr>
        <p:spPr>
          <a:xfrm>
            <a:off x="7613049" y="4338284"/>
            <a:ext cx="424079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Her friend throws away a lot of food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3E28C6F4-8904-4E11-BD56-B0182CA7A52E}"/>
              </a:ext>
            </a:extLst>
          </p:cNvPr>
          <p:cNvSpPr txBox="1">
            <a:spLocks/>
          </p:cNvSpPr>
          <p:nvPr/>
        </p:nvSpPr>
        <p:spPr>
          <a:xfrm>
            <a:off x="7613048" y="5034897"/>
            <a:ext cx="424079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His sister spends a lot of time chatting online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" y="0"/>
            <a:ext cx="5142489" cy="684063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" y="63500"/>
            <a:ext cx="7934677" cy="69203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8369915" y="372333"/>
            <a:ext cx="3786950" cy="6920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is the Unhappy</a:t>
            </a:r>
            <a:r>
              <a:rPr lang="hr-HR" sz="2000" dirty="0"/>
              <a:t> </a:t>
            </a:r>
            <a:r>
              <a:rPr lang="en-US" sz="2000" dirty="0"/>
              <a:t>friend fed up with?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Which sport do Sandra’s</a:t>
            </a:r>
            <a:r>
              <a:rPr lang="hr-HR" sz="2000" dirty="0"/>
              <a:t> </a:t>
            </a:r>
            <a:r>
              <a:rPr lang="en-US" sz="2000" dirty="0"/>
              <a:t>friends play?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Has Sandra got a lot of good</a:t>
            </a:r>
            <a:r>
              <a:rPr lang="hr-HR" sz="2000" dirty="0"/>
              <a:t> </a:t>
            </a:r>
            <a:r>
              <a:rPr lang="en-US" sz="2000" dirty="0"/>
              <a:t>friends? </a:t>
            </a:r>
            <a:endParaRPr lang="hr-HR" sz="2000" i="1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en-US" sz="2000" dirty="0"/>
              <a:t>Why is the worried brother concerned</a:t>
            </a:r>
            <a:r>
              <a:rPr lang="hr-HR" sz="2000" dirty="0"/>
              <a:t> </a:t>
            </a:r>
            <a:r>
              <a:rPr lang="en-US" sz="2000" dirty="0"/>
              <a:t>with his sister’s posts?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dirty="0"/>
              <a:t>Does he believe that all</a:t>
            </a:r>
            <a:r>
              <a:rPr lang="hr-HR" sz="2000" dirty="0"/>
              <a:t> </a:t>
            </a:r>
            <a:r>
              <a:rPr lang="en-US" sz="2000" dirty="0"/>
              <a:t>people on social platforms are</a:t>
            </a:r>
            <a:r>
              <a:rPr lang="hr-HR" sz="2000" dirty="0"/>
              <a:t> </a:t>
            </a:r>
            <a:r>
              <a:rPr lang="en-US" sz="2000" dirty="0"/>
              <a:t>genuine?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hr-HR" sz="2000" dirty="0" err="1"/>
              <a:t>Think</a:t>
            </a:r>
            <a:r>
              <a:rPr lang="hr-HR" sz="2000" dirty="0"/>
              <a:t> </a:t>
            </a:r>
            <a:r>
              <a:rPr lang="hr-HR" sz="2000" dirty="0" err="1"/>
              <a:t>about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solutions</a:t>
            </a:r>
            <a:r>
              <a:rPr lang="hr-HR" sz="2000" dirty="0"/>
              <a:t> for </a:t>
            </a:r>
            <a:r>
              <a:rPr lang="hr-HR" sz="2000" dirty="0" err="1"/>
              <a:t>their</a:t>
            </a:r>
            <a:r>
              <a:rPr lang="hr-HR" sz="2000" dirty="0"/>
              <a:t> </a:t>
            </a:r>
            <a:r>
              <a:rPr lang="hr-HR" sz="2000" dirty="0" err="1"/>
              <a:t>problems</a:t>
            </a:r>
            <a:r>
              <a:rPr lang="hr-HR" sz="2000" dirty="0"/>
              <a:t>!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1812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275" y="0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next</a:t>
            </a:r>
            <a:r>
              <a:rPr lang="hr-HR" sz="2000" b="1" dirty="0"/>
              <a:t> </a:t>
            </a:r>
            <a:r>
              <a:rPr lang="hr-HR" sz="2000" b="1" dirty="0" err="1"/>
              <a:t>page</a:t>
            </a:r>
            <a:r>
              <a:rPr lang="hr-HR" sz="2000" b="1" dirty="0"/>
              <a:t>...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" y="1359"/>
            <a:ext cx="5121390" cy="685527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4" y="0"/>
            <a:ext cx="7495389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7975418" y="37579"/>
            <a:ext cx="4216582" cy="199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Match Al’s letters to the problem letters. Then complete his letters.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Use the sentences below.</a:t>
            </a:r>
            <a:r>
              <a:rPr lang="hr-HR" sz="2000" i="1" dirty="0"/>
              <a:t> 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555E9ED-24A7-4A6C-80C8-59CE0B536C0B}"/>
              </a:ext>
            </a:extLst>
          </p:cNvPr>
          <p:cNvSpPr txBox="1">
            <a:spLocks/>
          </p:cNvSpPr>
          <p:nvPr/>
        </p:nvSpPr>
        <p:spPr>
          <a:xfrm>
            <a:off x="3165594" y="3859586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i="1" dirty="0">
                <a:solidFill>
                  <a:srgbClr val="FF0000"/>
                </a:solidFill>
              </a:rPr>
              <a:t>1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ECE2B9EA-06A8-422A-966A-DA283245AAB4}"/>
              </a:ext>
            </a:extLst>
          </p:cNvPr>
          <p:cNvSpPr txBox="1">
            <a:spLocks/>
          </p:cNvSpPr>
          <p:nvPr/>
        </p:nvSpPr>
        <p:spPr>
          <a:xfrm rot="21339335">
            <a:off x="1787731" y="274843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b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EE059F60-BEEA-401F-AD00-8A444DABEADA}"/>
              </a:ext>
            </a:extLst>
          </p:cNvPr>
          <p:cNvSpPr txBox="1">
            <a:spLocks/>
          </p:cNvSpPr>
          <p:nvPr/>
        </p:nvSpPr>
        <p:spPr>
          <a:xfrm>
            <a:off x="6737599" y="352438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i="1" dirty="0">
                <a:solidFill>
                  <a:srgbClr val="FF0000"/>
                </a:solidFill>
              </a:rPr>
              <a:t>2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3147405-C540-47C0-A69A-FC4EFB5805C9}"/>
              </a:ext>
            </a:extLst>
          </p:cNvPr>
          <p:cNvSpPr txBox="1">
            <a:spLocks/>
          </p:cNvSpPr>
          <p:nvPr/>
        </p:nvSpPr>
        <p:spPr>
          <a:xfrm rot="580305">
            <a:off x="4900593" y="251877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a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6EDC468-CBE0-485F-8C72-CB914AC069A0}"/>
              </a:ext>
            </a:extLst>
          </p:cNvPr>
          <p:cNvSpPr txBox="1">
            <a:spLocks/>
          </p:cNvSpPr>
          <p:nvPr/>
        </p:nvSpPr>
        <p:spPr>
          <a:xfrm>
            <a:off x="7330299" y="633063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i="1" dirty="0">
                <a:solidFill>
                  <a:srgbClr val="FF0000"/>
                </a:solidFill>
              </a:rPr>
              <a:t>3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B01ED20-C1F6-4AAF-B1FF-A17EFCA4D48D}"/>
              </a:ext>
            </a:extLst>
          </p:cNvPr>
          <p:cNvSpPr txBox="1">
            <a:spLocks/>
          </p:cNvSpPr>
          <p:nvPr/>
        </p:nvSpPr>
        <p:spPr>
          <a:xfrm>
            <a:off x="5413624" y="617744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c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2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  <p:bldP spid="7" grpId="0" build="p"/>
      <p:bldP spid="8" grpId="0" build="p"/>
      <p:bldP spid="9" grpId="0" build="p"/>
      <p:bldP spid="10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" y="1359"/>
            <a:ext cx="5121390" cy="685527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5" y="29626"/>
            <a:ext cx="7495389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7975418" y="137787"/>
            <a:ext cx="4216582" cy="703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can Sandra</a:t>
            </a:r>
            <a:r>
              <a:rPr lang="hr-HR" sz="2000" dirty="0"/>
              <a:t> </a:t>
            </a:r>
            <a:r>
              <a:rPr lang="en-US" sz="2000" dirty="0"/>
              <a:t>do to feel better?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en-US" sz="2000" dirty="0"/>
              <a:t>Should she choose friends</a:t>
            </a:r>
            <a:r>
              <a:rPr lang="hr-HR" sz="2000" dirty="0"/>
              <a:t> </a:t>
            </a:r>
            <a:r>
              <a:rPr lang="en-US" sz="2000" dirty="0"/>
              <a:t>more wisely?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 Should friends be totally honest</a:t>
            </a:r>
            <a:r>
              <a:rPr lang="hr-HR" sz="2000" dirty="0"/>
              <a:t> </a:t>
            </a:r>
            <a:r>
              <a:rPr lang="en-US" sz="2000" dirty="0"/>
              <a:t>with each other?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Does being honest mean you</a:t>
            </a:r>
            <a:r>
              <a:rPr lang="hr-HR" sz="2000" dirty="0"/>
              <a:t> </a:t>
            </a:r>
            <a:r>
              <a:rPr lang="en-US" sz="2000" dirty="0"/>
              <a:t>should not pay attention to person’s feelings?</a:t>
            </a:r>
            <a:r>
              <a:rPr lang="hr-HR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How can the Unhappy friend help her/his friend</a:t>
            </a:r>
            <a:r>
              <a:rPr lang="hr-HR" sz="2000" dirty="0"/>
              <a:t> </a:t>
            </a:r>
            <a:r>
              <a:rPr lang="en-US" sz="2000" dirty="0"/>
              <a:t>with leftovers?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What does Al think about posting</a:t>
            </a:r>
            <a:r>
              <a:rPr lang="hr-HR" sz="2000" dirty="0"/>
              <a:t> </a:t>
            </a:r>
            <a:r>
              <a:rPr lang="en-US" sz="2000" dirty="0"/>
              <a:t>personal photos?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 Is it safe to meet online friends</a:t>
            </a:r>
            <a:r>
              <a:rPr lang="hr-HR" sz="2000" dirty="0"/>
              <a:t> </a:t>
            </a:r>
            <a:r>
              <a:rPr lang="en-US" sz="2000" dirty="0"/>
              <a:t>in person?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Is it difficult to make a fake profile?</a:t>
            </a:r>
            <a:r>
              <a:rPr lang="hr-HR" sz="2000" dirty="0"/>
              <a:t> </a:t>
            </a:r>
            <a:r>
              <a:rPr lang="en-US" sz="2000" dirty="0"/>
              <a:t>Do</a:t>
            </a:r>
            <a:r>
              <a:rPr lang="hr-HR" sz="2000" dirty="0"/>
              <a:t> </a:t>
            </a:r>
            <a:r>
              <a:rPr lang="en-US" sz="2000" dirty="0"/>
              <a:t>you know anyone who has made a fake profile?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Napiši i ti jedno kratko pismo u kojem izlažeš stvarni ili zamišljeni problem i traži savjet.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555E9ED-24A7-4A6C-80C8-59CE0B536C0B}"/>
              </a:ext>
            </a:extLst>
          </p:cNvPr>
          <p:cNvSpPr txBox="1">
            <a:spLocks/>
          </p:cNvSpPr>
          <p:nvPr/>
        </p:nvSpPr>
        <p:spPr>
          <a:xfrm>
            <a:off x="3165594" y="3859586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i="1" dirty="0">
                <a:solidFill>
                  <a:srgbClr val="FF0000"/>
                </a:solidFill>
              </a:rPr>
              <a:t>1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ECE2B9EA-06A8-422A-966A-DA283245AAB4}"/>
              </a:ext>
            </a:extLst>
          </p:cNvPr>
          <p:cNvSpPr txBox="1">
            <a:spLocks/>
          </p:cNvSpPr>
          <p:nvPr/>
        </p:nvSpPr>
        <p:spPr>
          <a:xfrm rot="21339335">
            <a:off x="1787731" y="274843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b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EE059F60-BEEA-401F-AD00-8A444DABEADA}"/>
              </a:ext>
            </a:extLst>
          </p:cNvPr>
          <p:cNvSpPr txBox="1">
            <a:spLocks/>
          </p:cNvSpPr>
          <p:nvPr/>
        </p:nvSpPr>
        <p:spPr>
          <a:xfrm>
            <a:off x="6737599" y="352438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i="1" dirty="0">
                <a:solidFill>
                  <a:srgbClr val="FF0000"/>
                </a:solidFill>
              </a:rPr>
              <a:t>2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63147405-C540-47C0-A69A-FC4EFB5805C9}"/>
              </a:ext>
            </a:extLst>
          </p:cNvPr>
          <p:cNvSpPr txBox="1">
            <a:spLocks/>
          </p:cNvSpPr>
          <p:nvPr/>
        </p:nvSpPr>
        <p:spPr>
          <a:xfrm rot="580305">
            <a:off x="4900593" y="251877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a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6EDC468-CBE0-485F-8C72-CB914AC069A0}"/>
              </a:ext>
            </a:extLst>
          </p:cNvPr>
          <p:cNvSpPr txBox="1">
            <a:spLocks/>
          </p:cNvSpPr>
          <p:nvPr/>
        </p:nvSpPr>
        <p:spPr>
          <a:xfrm>
            <a:off x="7330299" y="633063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3200" i="1" dirty="0">
                <a:solidFill>
                  <a:srgbClr val="FF0000"/>
                </a:solidFill>
              </a:rPr>
              <a:t>3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B01ED20-C1F6-4AAF-B1FF-A17EFCA4D48D}"/>
              </a:ext>
            </a:extLst>
          </p:cNvPr>
          <p:cNvSpPr txBox="1">
            <a:spLocks/>
          </p:cNvSpPr>
          <p:nvPr/>
        </p:nvSpPr>
        <p:spPr>
          <a:xfrm>
            <a:off x="5413624" y="617744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c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CAEAFDDA-7008-4C4E-9B0E-65FE71AD94CE}"/>
              </a:ext>
            </a:extLst>
          </p:cNvPr>
          <p:cNvSpPr txBox="1">
            <a:spLocks/>
          </p:cNvSpPr>
          <p:nvPr/>
        </p:nvSpPr>
        <p:spPr>
          <a:xfrm>
            <a:off x="384132" y="345212"/>
            <a:ext cx="5711868" cy="703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2"/>
              </a:rPr>
              <a:t>https://wordwall.net/play/918/956/874</a:t>
            </a: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What are the children writing about?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Who are they writing to?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Which problems do</a:t>
            </a:r>
            <a:r>
              <a:rPr lang="hr-HR" sz="2000" b="1" dirty="0"/>
              <a:t> </a:t>
            </a:r>
            <a:r>
              <a:rPr lang="en-US" sz="2000" b="1" dirty="0"/>
              <a:t>they have?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are the pieces of advice Al</a:t>
            </a:r>
            <a:r>
              <a:rPr lang="hr-HR" sz="2000" b="1" dirty="0"/>
              <a:t> </a:t>
            </a:r>
            <a:r>
              <a:rPr lang="en-US" sz="2000" b="1" dirty="0"/>
              <a:t>gives them?</a:t>
            </a:r>
            <a:r>
              <a:rPr lang="hr-HR" sz="2000" i="1" dirty="0"/>
              <a:t> 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B25307E-C1EC-4AA3-BDA1-706D9ECB9D01}"/>
              </a:ext>
            </a:extLst>
          </p:cNvPr>
          <p:cNvSpPr txBox="1">
            <a:spLocks/>
          </p:cNvSpPr>
          <p:nvPr/>
        </p:nvSpPr>
        <p:spPr>
          <a:xfrm>
            <a:off x="5490232" y="429677"/>
            <a:ext cx="5711868" cy="703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How does the Unhappy friend feel with her/</a:t>
            </a:r>
            <a:r>
              <a:rPr lang="hr-HR" sz="2000" dirty="0"/>
              <a:t> </a:t>
            </a:r>
            <a:r>
              <a:rPr lang="en-US" sz="2000" dirty="0"/>
              <a:t>his best friend? </a:t>
            </a:r>
            <a:endParaRPr lang="hr-HR" sz="2000" i="1" dirty="0"/>
          </a:p>
          <a:p>
            <a:pPr marL="0" indent="0">
              <a:buNone/>
            </a:pPr>
            <a:r>
              <a:rPr lang="en-US" sz="2000" dirty="0"/>
              <a:t>What is the expression she/he</a:t>
            </a:r>
            <a:r>
              <a:rPr lang="hr-HR" sz="2000" dirty="0"/>
              <a:t> </a:t>
            </a:r>
            <a:r>
              <a:rPr lang="en-US" sz="2000" dirty="0"/>
              <a:t>uses for the two of them?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dirty="0"/>
              <a:t>What does Sandra pretend to be like when her</a:t>
            </a:r>
            <a:r>
              <a:rPr lang="hr-HR" sz="2000" dirty="0"/>
              <a:t> </a:t>
            </a:r>
            <a:r>
              <a:rPr lang="en-US" sz="2000" dirty="0"/>
              <a:t>friends ignore or tease her?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dirty="0"/>
              <a:t>What is the expression Al uses when he</a:t>
            </a:r>
            <a:r>
              <a:rPr lang="hr-HR" sz="2000" dirty="0"/>
              <a:t> </a:t>
            </a:r>
            <a:r>
              <a:rPr lang="en-US" sz="2000" dirty="0"/>
              <a:t>wants to say that something is obvious, easy</a:t>
            </a:r>
            <a:r>
              <a:rPr lang="hr-HR" sz="2000" dirty="0"/>
              <a:t> </a:t>
            </a:r>
            <a:r>
              <a:rPr lang="en-US" sz="2000" dirty="0"/>
              <a:t>to understand, not complicated, plain and</a:t>
            </a:r>
            <a:r>
              <a:rPr lang="hr-HR" sz="2000" dirty="0"/>
              <a:t> </a:t>
            </a:r>
            <a:r>
              <a:rPr lang="en-US" sz="2000" dirty="0"/>
              <a:t>simple?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r>
              <a:rPr lang="en-US" sz="2000" dirty="0"/>
              <a:t>What does a.s.a.p. mean?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does Al tell the worried brother that he</a:t>
            </a:r>
            <a:r>
              <a:rPr lang="hr-HR" sz="2000" dirty="0"/>
              <a:t> </a:t>
            </a:r>
            <a:r>
              <a:rPr lang="en-US" sz="2000" dirty="0"/>
              <a:t>believes the brother should take an action</a:t>
            </a:r>
            <a:r>
              <a:rPr lang="hr-HR" sz="2000" dirty="0"/>
              <a:t> </a:t>
            </a:r>
            <a:r>
              <a:rPr lang="en-US" sz="2000" dirty="0"/>
              <a:t>about the sister’s plan?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6691144-ACE7-0088-EEE2-E943E4CE0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" y="3083788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" y="-2070"/>
            <a:ext cx="5120730" cy="684996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" y="493297"/>
            <a:ext cx="7372939" cy="63131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C118214-5468-43C9-AB6D-90DA0A98ECD1}"/>
              </a:ext>
            </a:extLst>
          </p:cNvPr>
          <p:cNvSpPr txBox="1">
            <a:spLocks/>
          </p:cNvSpPr>
          <p:nvPr/>
        </p:nvSpPr>
        <p:spPr>
          <a:xfrm>
            <a:off x="3761111" y="2969312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1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CF524A9C-EB16-4E1C-8D4B-9140BABDB50A}"/>
              </a:ext>
            </a:extLst>
          </p:cNvPr>
          <p:cNvSpPr txBox="1">
            <a:spLocks/>
          </p:cNvSpPr>
          <p:nvPr/>
        </p:nvSpPr>
        <p:spPr>
          <a:xfrm>
            <a:off x="3761111" y="1738367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2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4E9F6A94-759D-42BE-ADAC-B9F9A2A832B8}"/>
              </a:ext>
            </a:extLst>
          </p:cNvPr>
          <p:cNvSpPr txBox="1">
            <a:spLocks/>
          </p:cNvSpPr>
          <p:nvPr/>
        </p:nvSpPr>
        <p:spPr>
          <a:xfrm>
            <a:off x="3761111" y="3447965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3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2A9E0FCD-8272-4CF3-915A-5F2C9E3954A3}"/>
              </a:ext>
            </a:extLst>
          </p:cNvPr>
          <p:cNvSpPr txBox="1">
            <a:spLocks/>
          </p:cNvSpPr>
          <p:nvPr/>
        </p:nvSpPr>
        <p:spPr>
          <a:xfrm>
            <a:off x="3761111" y="2150379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4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BA9AD8BD-EF5E-4DB8-8705-4DD6FEF8CEC6}"/>
              </a:ext>
            </a:extLst>
          </p:cNvPr>
          <p:cNvSpPr txBox="1">
            <a:spLocks/>
          </p:cNvSpPr>
          <p:nvPr/>
        </p:nvSpPr>
        <p:spPr>
          <a:xfrm>
            <a:off x="3761111" y="2582996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5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3D36E3B6-DAC8-423F-A868-ECCA0317F8F8}"/>
              </a:ext>
            </a:extLst>
          </p:cNvPr>
          <p:cNvSpPr txBox="1">
            <a:spLocks/>
          </p:cNvSpPr>
          <p:nvPr/>
        </p:nvSpPr>
        <p:spPr>
          <a:xfrm>
            <a:off x="7906180" y="4434337"/>
            <a:ext cx="4164624" cy="536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i="1" dirty="0">
                <a:solidFill>
                  <a:srgbClr val="0070C0"/>
                </a:solidFill>
              </a:rPr>
              <a:t>Pokušaj pročitati </a:t>
            </a:r>
            <a:r>
              <a:rPr lang="hr-HR" sz="2100" i="1" dirty="0" err="1">
                <a:solidFill>
                  <a:srgbClr val="0070C0"/>
                </a:solidFill>
              </a:rPr>
              <a:t>Alove</a:t>
            </a:r>
            <a:r>
              <a:rPr lang="hr-HR" sz="2100" i="1" dirty="0">
                <a:solidFill>
                  <a:srgbClr val="0070C0"/>
                </a:solidFill>
              </a:rPr>
              <a:t> savjete koristeći se sinonimnim izrazima iz 3. zadatka! </a:t>
            </a:r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" y="-11970"/>
            <a:ext cx="5161192" cy="687354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5155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>
                <a:ea typeface="Cambria" panose="02040503050406030204" pitchFamily="18" charset="0"/>
              </a:rPr>
              <a:t>	</a:t>
            </a: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61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1" y="1085042"/>
            <a:ext cx="11692418" cy="38509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4940056" y="482007"/>
            <a:ext cx="6792198" cy="536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/>
              <a:t>Read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letter</a:t>
            </a:r>
            <a:r>
              <a:rPr lang="hr-HR" sz="2100" b="1" dirty="0"/>
              <a:t> </a:t>
            </a:r>
            <a:r>
              <a:rPr lang="hr-HR" sz="2100" b="1" dirty="0" err="1"/>
              <a:t>and</a:t>
            </a:r>
            <a:r>
              <a:rPr lang="hr-HR" sz="2100" b="1" dirty="0"/>
              <a:t> </a:t>
            </a:r>
            <a:r>
              <a:rPr lang="hr-HR" sz="2100" b="1" dirty="0" err="1"/>
              <a:t>then</a:t>
            </a:r>
            <a:r>
              <a:rPr lang="hr-HR" sz="2100" b="1" dirty="0"/>
              <a:t> </a:t>
            </a:r>
            <a:r>
              <a:rPr lang="hr-HR" sz="2100" b="1" dirty="0" err="1"/>
              <a:t>write</a:t>
            </a:r>
            <a:r>
              <a:rPr lang="hr-HR" sz="2100" b="1" dirty="0"/>
              <a:t> </a:t>
            </a:r>
            <a:r>
              <a:rPr lang="hr-HR" sz="2100" b="1" dirty="0" err="1"/>
              <a:t>true</a:t>
            </a:r>
            <a:r>
              <a:rPr lang="hr-HR" sz="2100" b="1" dirty="0"/>
              <a:t> (T) </a:t>
            </a:r>
            <a:r>
              <a:rPr lang="hr-HR" sz="2100" b="1" dirty="0" err="1"/>
              <a:t>or</a:t>
            </a:r>
            <a:r>
              <a:rPr lang="hr-HR" sz="2100" b="1" dirty="0"/>
              <a:t> </a:t>
            </a:r>
            <a:r>
              <a:rPr lang="hr-HR" sz="2100" b="1" dirty="0" err="1"/>
              <a:t>false</a:t>
            </a:r>
            <a:r>
              <a:rPr lang="hr-HR" sz="2100" b="1" dirty="0"/>
              <a:t> (F).</a:t>
            </a:r>
            <a:br>
              <a:rPr lang="hr-HR" sz="2100" b="1" dirty="0"/>
            </a:br>
            <a:endParaRPr lang="hr-HR" sz="2100" b="1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8190215F-4112-4D0E-A298-6DDC3E3F273E}"/>
              </a:ext>
            </a:extLst>
          </p:cNvPr>
          <p:cNvSpPr txBox="1">
            <a:spLocks/>
          </p:cNvSpPr>
          <p:nvPr/>
        </p:nvSpPr>
        <p:spPr>
          <a:xfrm>
            <a:off x="11163993" y="2564706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1F9B4205-D2A3-4745-AD46-90135400FEFB}"/>
              </a:ext>
            </a:extLst>
          </p:cNvPr>
          <p:cNvSpPr txBox="1">
            <a:spLocks/>
          </p:cNvSpPr>
          <p:nvPr/>
        </p:nvSpPr>
        <p:spPr>
          <a:xfrm>
            <a:off x="9836234" y="289246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F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2D21EFF1-AB36-4BE2-A53B-84E484A2FFCD}"/>
              </a:ext>
            </a:extLst>
          </p:cNvPr>
          <p:cNvSpPr txBox="1">
            <a:spLocks/>
          </p:cNvSpPr>
          <p:nvPr/>
        </p:nvSpPr>
        <p:spPr>
          <a:xfrm>
            <a:off x="10938585" y="323274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T</a:t>
            </a:r>
            <a:endParaRPr lang="en-US" sz="21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60D36651-2201-497C-BBF0-0B31F09BCC27}"/>
              </a:ext>
            </a:extLst>
          </p:cNvPr>
          <p:cNvSpPr txBox="1">
            <a:spLocks/>
          </p:cNvSpPr>
          <p:nvPr/>
        </p:nvSpPr>
        <p:spPr>
          <a:xfrm>
            <a:off x="9012975" y="3573020"/>
            <a:ext cx="46736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F</a:t>
            </a:r>
            <a:endParaRPr lang="en-US" sz="2100" i="1" dirty="0">
              <a:solidFill>
                <a:srgbClr val="FF000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962E36-051C-43C8-9E2E-BDE7CC49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57" y="5683455"/>
            <a:ext cx="8420100" cy="12096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7983D595-DA4F-498C-A751-4CBB11A0227C}"/>
              </a:ext>
            </a:extLst>
          </p:cNvPr>
          <p:cNvSpPr txBox="1">
            <a:spLocks/>
          </p:cNvSpPr>
          <p:nvPr/>
        </p:nvSpPr>
        <p:spPr>
          <a:xfrm>
            <a:off x="5166559" y="5247571"/>
            <a:ext cx="6792198" cy="536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Answer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questions</a:t>
            </a:r>
            <a:r>
              <a:rPr lang="hr-HR" sz="2100" b="1" dirty="0"/>
              <a:t>. </a:t>
            </a: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A8E45A76-EA8A-4611-8147-F63EC1C2F668}"/>
              </a:ext>
            </a:extLst>
          </p:cNvPr>
          <p:cNvSpPr txBox="1">
            <a:spLocks/>
          </p:cNvSpPr>
          <p:nvPr/>
        </p:nvSpPr>
        <p:spPr>
          <a:xfrm>
            <a:off x="6510674" y="6126978"/>
            <a:ext cx="543153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Tommy doesn’t socialize and eats unhealthily.</a:t>
            </a: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931FD528-B649-4336-8C17-E66DF6C7556D}"/>
              </a:ext>
            </a:extLst>
          </p:cNvPr>
          <p:cNvSpPr txBox="1">
            <a:spLocks/>
          </p:cNvSpPr>
          <p:nvPr/>
        </p:nvSpPr>
        <p:spPr>
          <a:xfrm>
            <a:off x="6694252" y="6478693"/>
            <a:ext cx="5264505" cy="6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i="1" dirty="0">
                <a:solidFill>
                  <a:srgbClr val="FF0000"/>
                </a:solidFill>
              </a:rPr>
              <a:t>His mum would like to help him change that</a:t>
            </a:r>
            <a:r>
              <a:rPr lang="hr-HR" sz="2100" i="1" dirty="0">
                <a:solidFill>
                  <a:srgbClr val="FF0000"/>
                </a:solidFill>
              </a:rPr>
              <a:t>.</a:t>
            </a:r>
            <a:endParaRPr lang="en-US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3" grpId="0" build="p"/>
      <p:bldP spid="14" grpId="0" build="p"/>
      <p:bldP spid="15" grpId="0" build="p"/>
      <p:bldP spid="16" grpId="0" build="p"/>
      <p:bldP spid="22" grpId="0" build="p"/>
      <p:bldP spid="23" grpId="0" build="p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71"/>
            <a:ext cx="5160723" cy="687283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08" y="1605086"/>
            <a:ext cx="9435370" cy="482629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60722" y="601249"/>
            <a:ext cx="7022413" cy="367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Write back to Tommy’s mum. Give her some advice.</a:t>
            </a:r>
            <a:r>
              <a:rPr lang="hr-HR" sz="2000" b="1" dirty="0"/>
              <a:t> </a:t>
            </a:r>
            <a:br>
              <a:rPr lang="hr-HR" sz="2000" i="1" dirty="0"/>
            </a:b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574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Avenir Next LT Pro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244</cp:revision>
  <dcterms:created xsi:type="dcterms:W3CDTF">2020-09-15T16:13:04Z</dcterms:created>
  <dcterms:modified xsi:type="dcterms:W3CDTF">2022-10-11T08:57:48Z</dcterms:modified>
</cp:coreProperties>
</file>